
<file path=[Content_Types].xml><?xml version="1.0" encoding="utf-8"?>
<Types xmlns="http://schemas.openxmlformats.org/package/2006/content-types">
  <Default Extension="jpeg" ContentType="image/jpeg"/>
  <Default Extension="jpg" ContentType="image/pn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86" r:id="rId5"/>
    <p:sldId id="287" r:id="rId6"/>
    <p:sldId id="289" r:id="rId7"/>
    <p:sldId id="290" r:id="rId8"/>
    <p:sldId id="309" r:id="rId9"/>
    <p:sldId id="291" r:id="rId10"/>
    <p:sldId id="292" r:id="rId11"/>
    <p:sldId id="293" r:id="rId12"/>
    <p:sldId id="294" r:id="rId13"/>
    <p:sldId id="295" r:id="rId14"/>
    <p:sldId id="296" r:id="rId15"/>
    <p:sldId id="297" r:id="rId16"/>
    <p:sldId id="298" r:id="rId17"/>
    <p:sldId id="301" r:id="rId18"/>
    <p:sldId id="299" r:id="rId19"/>
    <p:sldId id="300" r:id="rId20"/>
    <p:sldId id="308"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3D9A2B-FB02-46FA-AB1A-F5D5A983A2AD}" v="388" dt="2023-06-14T06:52:40.7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4" d="100"/>
          <a:sy n="64" d="100"/>
        </p:scale>
        <p:origin x="32"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es rowland" userId="0a209c7e1fde6f3f" providerId="LiveId" clId="{973D9A2B-FB02-46FA-AB1A-F5D5A983A2AD}"/>
    <pc:docChg chg="custSel addSld delSld modSld sldOrd">
      <pc:chgData name="frances rowland" userId="0a209c7e1fde6f3f" providerId="LiveId" clId="{973D9A2B-FB02-46FA-AB1A-F5D5A983A2AD}" dt="2023-06-14T06:52:45.696" v="1249" actId="47"/>
      <pc:docMkLst>
        <pc:docMk/>
      </pc:docMkLst>
      <pc:sldChg chg="del">
        <pc:chgData name="frances rowland" userId="0a209c7e1fde6f3f" providerId="LiveId" clId="{973D9A2B-FB02-46FA-AB1A-F5D5A983A2AD}" dt="2023-06-12T15:28:43.356" v="1210" actId="47"/>
        <pc:sldMkLst>
          <pc:docMk/>
          <pc:sldMk cId="94656410" sldId="283"/>
        </pc:sldMkLst>
      </pc:sldChg>
      <pc:sldChg chg="addSp modSp mod">
        <pc:chgData name="frances rowland" userId="0a209c7e1fde6f3f" providerId="LiveId" clId="{973D9A2B-FB02-46FA-AB1A-F5D5A983A2AD}" dt="2023-06-05T09:07:50.885" v="64" actId="1076"/>
        <pc:sldMkLst>
          <pc:docMk/>
          <pc:sldMk cId="2806871344" sldId="286"/>
        </pc:sldMkLst>
        <pc:spChg chg="mod">
          <ac:chgData name="frances rowland" userId="0a209c7e1fde6f3f" providerId="LiveId" clId="{973D9A2B-FB02-46FA-AB1A-F5D5A983A2AD}" dt="2023-06-05T09:07:47.590" v="63" actId="6549"/>
          <ac:spMkLst>
            <pc:docMk/>
            <pc:sldMk cId="2806871344" sldId="286"/>
            <ac:spMk id="7" creationId="{BCEEB143-A4A8-9FDD-5201-CB76E1DC0D19}"/>
          </ac:spMkLst>
        </pc:spChg>
        <pc:picChg chg="add mod">
          <ac:chgData name="frances rowland" userId="0a209c7e1fde6f3f" providerId="LiveId" clId="{973D9A2B-FB02-46FA-AB1A-F5D5A983A2AD}" dt="2023-06-05T09:07:50.885" v="64" actId="1076"/>
          <ac:picMkLst>
            <pc:docMk/>
            <pc:sldMk cId="2806871344" sldId="286"/>
            <ac:picMk id="10" creationId="{458B082F-583B-D3FF-1A09-FAEB4296077F}"/>
          </ac:picMkLst>
        </pc:picChg>
      </pc:sldChg>
      <pc:sldChg chg="addSp modSp">
        <pc:chgData name="frances rowland" userId="0a209c7e1fde6f3f" providerId="LiveId" clId="{973D9A2B-FB02-46FA-AB1A-F5D5A983A2AD}" dt="2023-06-12T14:50:53.242" v="194" actId="1036"/>
        <pc:sldMkLst>
          <pc:docMk/>
          <pc:sldMk cId="618068914" sldId="287"/>
        </pc:sldMkLst>
        <pc:picChg chg="add mod">
          <ac:chgData name="frances rowland" userId="0a209c7e1fde6f3f" providerId="LiveId" clId="{973D9A2B-FB02-46FA-AB1A-F5D5A983A2AD}" dt="2023-06-12T14:50:53.242" v="194" actId="1036"/>
          <ac:picMkLst>
            <pc:docMk/>
            <pc:sldMk cId="618068914" sldId="287"/>
            <ac:picMk id="2050" creationId="{E41B62FD-E7D8-B949-E086-1841CED2DEF3}"/>
          </ac:picMkLst>
        </pc:picChg>
      </pc:sldChg>
      <pc:sldChg chg="modSp del mod">
        <pc:chgData name="frances rowland" userId="0a209c7e1fde6f3f" providerId="LiveId" clId="{973D9A2B-FB02-46FA-AB1A-F5D5A983A2AD}" dt="2023-06-14T06:47:50.667" v="1247" actId="47"/>
        <pc:sldMkLst>
          <pc:docMk/>
          <pc:sldMk cId="1681275469" sldId="288"/>
        </pc:sldMkLst>
        <pc:spChg chg="mod">
          <ac:chgData name="frances rowland" userId="0a209c7e1fde6f3f" providerId="LiveId" clId="{973D9A2B-FB02-46FA-AB1A-F5D5A983A2AD}" dt="2023-06-12T14:51:14.649" v="195" actId="12"/>
          <ac:spMkLst>
            <pc:docMk/>
            <pc:sldMk cId="1681275469" sldId="288"/>
            <ac:spMk id="4" creationId="{C750D462-C942-4F15-8235-39E090E4E25D}"/>
          </ac:spMkLst>
        </pc:spChg>
      </pc:sldChg>
      <pc:sldChg chg="addSp modSp mod">
        <pc:chgData name="frances rowland" userId="0a209c7e1fde6f3f" providerId="LiveId" clId="{973D9A2B-FB02-46FA-AB1A-F5D5A983A2AD}" dt="2023-06-12T14:55:40.524" v="205" actId="14100"/>
        <pc:sldMkLst>
          <pc:docMk/>
          <pc:sldMk cId="3352964604" sldId="290"/>
        </pc:sldMkLst>
        <pc:spChg chg="mod">
          <ac:chgData name="frances rowland" userId="0a209c7e1fde6f3f" providerId="LiveId" clId="{973D9A2B-FB02-46FA-AB1A-F5D5A983A2AD}" dt="2023-06-12T14:55:08.422" v="198" actId="1076"/>
          <ac:spMkLst>
            <pc:docMk/>
            <pc:sldMk cId="3352964604" sldId="290"/>
            <ac:spMk id="4" creationId="{C750D462-C942-4F15-8235-39E090E4E25D}"/>
          </ac:spMkLst>
        </pc:spChg>
        <pc:spChg chg="mod">
          <ac:chgData name="frances rowland" userId="0a209c7e1fde6f3f" providerId="LiveId" clId="{973D9A2B-FB02-46FA-AB1A-F5D5A983A2AD}" dt="2023-06-12T14:55:34.972" v="203" actId="5793"/>
          <ac:spMkLst>
            <pc:docMk/>
            <pc:sldMk cId="3352964604" sldId="290"/>
            <ac:spMk id="7" creationId="{ABC8EC3B-BC99-4460-C8B5-22BD687DE863}"/>
          </ac:spMkLst>
        </pc:spChg>
        <pc:picChg chg="add mod">
          <ac:chgData name="frances rowland" userId="0a209c7e1fde6f3f" providerId="LiveId" clId="{973D9A2B-FB02-46FA-AB1A-F5D5A983A2AD}" dt="2023-06-12T14:55:40.524" v="205" actId="14100"/>
          <ac:picMkLst>
            <pc:docMk/>
            <pc:sldMk cId="3352964604" sldId="290"/>
            <ac:picMk id="3074" creationId="{55D32196-2EAA-2374-7B83-B93A22F9FC4D}"/>
          </ac:picMkLst>
        </pc:picChg>
      </pc:sldChg>
      <pc:sldChg chg="modSp mod">
        <pc:chgData name="frances rowland" userId="0a209c7e1fde6f3f" providerId="LiveId" clId="{973D9A2B-FB02-46FA-AB1A-F5D5A983A2AD}" dt="2023-06-12T15:25:27.700" v="943" actId="20577"/>
        <pc:sldMkLst>
          <pc:docMk/>
          <pc:sldMk cId="1854839279" sldId="291"/>
        </pc:sldMkLst>
        <pc:spChg chg="mod">
          <ac:chgData name="frances rowland" userId="0a209c7e1fde6f3f" providerId="LiveId" clId="{973D9A2B-FB02-46FA-AB1A-F5D5A983A2AD}" dt="2023-06-12T15:25:27.700" v="943" actId="20577"/>
          <ac:spMkLst>
            <pc:docMk/>
            <pc:sldMk cId="1854839279" sldId="291"/>
            <ac:spMk id="7" creationId="{37FF8652-BA52-D7CA-9E30-8C41DDFD5076}"/>
          </ac:spMkLst>
        </pc:spChg>
      </pc:sldChg>
      <pc:sldChg chg="addSp delSp modSp mod">
        <pc:chgData name="frances rowland" userId="0a209c7e1fde6f3f" providerId="LiveId" clId="{973D9A2B-FB02-46FA-AB1A-F5D5A983A2AD}" dt="2023-06-12T14:57:12.771" v="335" actId="5793"/>
        <pc:sldMkLst>
          <pc:docMk/>
          <pc:sldMk cId="3992825050" sldId="292"/>
        </pc:sldMkLst>
        <pc:spChg chg="del mod">
          <ac:chgData name="frances rowland" userId="0a209c7e1fde6f3f" providerId="LiveId" clId="{973D9A2B-FB02-46FA-AB1A-F5D5A983A2AD}" dt="2023-06-12T14:56:24.322" v="210" actId="478"/>
          <ac:spMkLst>
            <pc:docMk/>
            <pc:sldMk cId="3992825050" sldId="292"/>
            <ac:spMk id="4" creationId="{C750D462-C942-4F15-8235-39E090E4E25D}"/>
          </ac:spMkLst>
        </pc:spChg>
        <pc:spChg chg="mod">
          <ac:chgData name="frances rowland" userId="0a209c7e1fde6f3f" providerId="LiveId" clId="{973D9A2B-FB02-46FA-AB1A-F5D5A983A2AD}" dt="2023-06-12T14:57:12.771" v="335" actId="5793"/>
          <ac:spMkLst>
            <pc:docMk/>
            <pc:sldMk cId="3992825050" sldId="292"/>
            <ac:spMk id="7" creationId="{CEFC93D6-A281-614C-39E8-590DF2B0DD5B}"/>
          </ac:spMkLst>
        </pc:spChg>
        <pc:graphicFrameChg chg="mod modGraphic">
          <ac:chgData name="frances rowland" userId="0a209c7e1fde6f3f" providerId="LiveId" clId="{973D9A2B-FB02-46FA-AB1A-F5D5A983A2AD}" dt="2023-06-12T14:56:43.414" v="275" actId="1036"/>
          <ac:graphicFrameMkLst>
            <pc:docMk/>
            <pc:sldMk cId="3992825050" sldId="292"/>
            <ac:graphicFrameMk id="8" creationId="{BEDEAE29-6A8F-D907-4DA1-8E33F020F293}"/>
          </ac:graphicFrameMkLst>
        </pc:graphicFrameChg>
        <pc:picChg chg="add del mod">
          <ac:chgData name="frances rowland" userId="0a209c7e1fde6f3f" providerId="LiveId" clId="{973D9A2B-FB02-46FA-AB1A-F5D5A983A2AD}" dt="2023-06-12T14:48:02.370" v="96" actId="478"/>
          <ac:picMkLst>
            <pc:docMk/>
            <pc:sldMk cId="3992825050" sldId="292"/>
            <ac:picMk id="1026" creationId="{0558FE28-93F8-31DC-244A-39ED2EBF9DF8}"/>
          </ac:picMkLst>
        </pc:picChg>
        <pc:picChg chg="add mod">
          <ac:chgData name="frances rowland" userId="0a209c7e1fde6f3f" providerId="LiveId" clId="{973D9A2B-FB02-46FA-AB1A-F5D5A983A2AD}" dt="2023-06-12T14:56:51.367" v="277" actId="14100"/>
          <ac:picMkLst>
            <pc:docMk/>
            <pc:sldMk cId="3992825050" sldId="292"/>
            <ac:picMk id="1028" creationId="{03FDFFB5-5E96-392E-05A5-3071983BF32B}"/>
          </ac:picMkLst>
        </pc:picChg>
      </pc:sldChg>
      <pc:sldChg chg="addSp delSp modSp">
        <pc:chgData name="frances rowland" userId="0a209c7e1fde6f3f" providerId="LiveId" clId="{973D9A2B-FB02-46FA-AB1A-F5D5A983A2AD}" dt="2023-06-12T15:05:29.427" v="441" actId="14100"/>
        <pc:sldMkLst>
          <pc:docMk/>
          <pc:sldMk cId="2798350947" sldId="295"/>
        </pc:sldMkLst>
        <pc:spChg chg="add mod">
          <ac:chgData name="frances rowland" userId="0a209c7e1fde6f3f" providerId="LiveId" clId="{973D9A2B-FB02-46FA-AB1A-F5D5A983A2AD}" dt="2023-06-12T15:05:12.494" v="339" actId="571"/>
          <ac:spMkLst>
            <pc:docMk/>
            <pc:sldMk cId="2798350947" sldId="295"/>
            <ac:spMk id="6" creationId="{008048AC-A230-9E4E-B4F8-6CCD8E8011C1}"/>
          </ac:spMkLst>
        </pc:spChg>
        <pc:picChg chg="add del">
          <ac:chgData name="frances rowland" userId="0a209c7e1fde6f3f" providerId="LiveId" clId="{973D9A2B-FB02-46FA-AB1A-F5D5A983A2AD}" dt="2023-06-12T15:05:11.827" v="338"/>
          <ac:picMkLst>
            <pc:docMk/>
            <pc:sldMk cId="2798350947" sldId="295"/>
            <ac:picMk id="4098" creationId="{EC300370-72DB-F096-CBB7-1519E46CC42E}"/>
          </ac:picMkLst>
        </pc:picChg>
        <pc:picChg chg="add mod">
          <ac:chgData name="frances rowland" userId="0a209c7e1fde6f3f" providerId="LiveId" clId="{973D9A2B-FB02-46FA-AB1A-F5D5A983A2AD}" dt="2023-06-12T15:05:29.427" v="441" actId="14100"/>
          <ac:picMkLst>
            <pc:docMk/>
            <pc:sldMk cId="2798350947" sldId="295"/>
            <ac:picMk id="4100" creationId="{F18E7EE4-398F-816F-EF52-93F50B4FF354}"/>
          </ac:picMkLst>
        </pc:picChg>
      </pc:sldChg>
      <pc:sldChg chg="addSp delSp modSp mod">
        <pc:chgData name="frances rowland" userId="0a209c7e1fde6f3f" providerId="LiveId" clId="{973D9A2B-FB02-46FA-AB1A-F5D5A983A2AD}" dt="2023-06-13T14:34:00.640" v="1244" actId="20577"/>
        <pc:sldMkLst>
          <pc:docMk/>
          <pc:sldMk cId="1567932156" sldId="297"/>
        </pc:sldMkLst>
        <pc:spChg chg="mod">
          <ac:chgData name="frances rowland" userId="0a209c7e1fde6f3f" providerId="LiveId" clId="{973D9A2B-FB02-46FA-AB1A-F5D5A983A2AD}" dt="2023-06-12T15:08:03.862" v="445" actId="20577"/>
          <ac:spMkLst>
            <pc:docMk/>
            <pc:sldMk cId="1567932156" sldId="297"/>
            <ac:spMk id="3" creationId="{3EF6F826-B9EF-4935-B160-3A03663315A6}"/>
          </ac:spMkLst>
        </pc:spChg>
        <pc:spChg chg="mod">
          <ac:chgData name="frances rowland" userId="0a209c7e1fde6f3f" providerId="LiveId" clId="{973D9A2B-FB02-46FA-AB1A-F5D5A983A2AD}" dt="2023-06-13T14:34:00.640" v="1244" actId="20577"/>
          <ac:spMkLst>
            <pc:docMk/>
            <pc:sldMk cId="1567932156" sldId="297"/>
            <ac:spMk id="4" creationId="{C750D462-C942-4F15-8235-39E090E4E25D}"/>
          </ac:spMkLst>
        </pc:spChg>
        <pc:picChg chg="add del mod">
          <ac:chgData name="frances rowland" userId="0a209c7e1fde6f3f" providerId="LiveId" clId="{973D9A2B-FB02-46FA-AB1A-F5D5A983A2AD}" dt="2023-06-12T15:14:04.593" v="520" actId="478"/>
          <ac:picMkLst>
            <pc:docMk/>
            <pc:sldMk cId="1567932156" sldId="297"/>
            <ac:picMk id="5122" creationId="{3365FE00-4EF3-8609-D99E-8D7E29E74263}"/>
          </ac:picMkLst>
        </pc:picChg>
        <pc:picChg chg="add mod">
          <ac:chgData name="frances rowland" userId="0a209c7e1fde6f3f" providerId="LiveId" clId="{973D9A2B-FB02-46FA-AB1A-F5D5A983A2AD}" dt="2023-06-12T15:14:22.225" v="524" actId="14100"/>
          <ac:picMkLst>
            <pc:docMk/>
            <pc:sldMk cId="1567932156" sldId="297"/>
            <ac:picMk id="5124" creationId="{6DDB9E77-AC9E-5B1E-2731-04C3EFBCFDCA}"/>
          </ac:picMkLst>
        </pc:picChg>
      </pc:sldChg>
      <pc:sldChg chg="modSp mod">
        <pc:chgData name="frances rowland" userId="0a209c7e1fde6f3f" providerId="LiveId" clId="{973D9A2B-FB02-46FA-AB1A-F5D5A983A2AD}" dt="2023-06-13T14:34:25.907" v="1246" actId="20577"/>
        <pc:sldMkLst>
          <pc:docMk/>
          <pc:sldMk cId="2999673681" sldId="298"/>
        </pc:sldMkLst>
        <pc:spChg chg="mod">
          <ac:chgData name="frances rowland" userId="0a209c7e1fde6f3f" providerId="LiveId" clId="{973D9A2B-FB02-46FA-AB1A-F5D5A983A2AD}" dt="2023-06-13T14:34:25.907" v="1246" actId="20577"/>
          <ac:spMkLst>
            <pc:docMk/>
            <pc:sldMk cId="2999673681" sldId="298"/>
            <ac:spMk id="7" creationId="{A2633BFB-1112-EA43-F5A4-162613751D9E}"/>
          </ac:spMkLst>
        </pc:spChg>
      </pc:sldChg>
      <pc:sldChg chg="ord">
        <pc:chgData name="frances rowland" userId="0a209c7e1fde6f3f" providerId="LiveId" clId="{973D9A2B-FB02-46FA-AB1A-F5D5A983A2AD}" dt="2023-06-12T15:21:31.113" v="851"/>
        <pc:sldMkLst>
          <pc:docMk/>
          <pc:sldMk cId="3835556844" sldId="301"/>
        </pc:sldMkLst>
      </pc:sldChg>
      <pc:sldChg chg="addSp modSp add mod ord">
        <pc:chgData name="frances rowland" userId="0a209c7e1fde6f3f" providerId="LiveId" clId="{973D9A2B-FB02-46FA-AB1A-F5D5A983A2AD}" dt="2023-06-12T15:28:32.355" v="1209"/>
        <pc:sldMkLst>
          <pc:docMk/>
          <pc:sldMk cId="970730520" sldId="309"/>
        </pc:sldMkLst>
        <pc:spChg chg="mod">
          <ac:chgData name="frances rowland" userId="0a209c7e1fde6f3f" providerId="LiveId" clId="{973D9A2B-FB02-46FA-AB1A-F5D5A983A2AD}" dt="2023-06-12T15:26:11.178" v="965" actId="20577"/>
          <ac:spMkLst>
            <pc:docMk/>
            <pc:sldMk cId="970730520" sldId="309"/>
            <ac:spMk id="6" creationId="{031492EA-E36E-B502-2017-34673440469F}"/>
          </ac:spMkLst>
        </pc:spChg>
        <pc:spChg chg="mod">
          <ac:chgData name="frances rowland" userId="0a209c7e1fde6f3f" providerId="LiveId" clId="{973D9A2B-FB02-46FA-AB1A-F5D5A983A2AD}" dt="2023-06-12T15:28:21.181" v="1207" actId="20577"/>
          <ac:spMkLst>
            <pc:docMk/>
            <pc:sldMk cId="970730520" sldId="309"/>
            <ac:spMk id="7" creationId="{37FF8652-BA52-D7CA-9E30-8C41DDFD5076}"/>
          </ac:spMkLst>
        </pc:spChg>
        <pc:picChg chg="add mod">
          <ac:chgData name="frances rowland" userId="0a209c7e1fde6f3f" providerId="LiveId" clId="{973D9A2B-FB02-46FA-AB1A-F5D5A983A2AD}" dt="2023-06-12T15:27:17.806" v="1057" actId="1036"/>
          <ac:picMkLst>
            <pc:docMk/>
            <pc:sldMk cId="970730520" sldId="309"/>
            <ac:picMk id="6146" creationId="{4973FCDD-4B60-A04C-7CF1-06737F8BDF12}"/>
          </ac:picMkLst>
        </pc:picChg>
      </pc:sldChg>
      <pc:sldChg chg="add del">
        <pc:chgData name="frances rowland" userId="0a209c7e1fde6f3f" providerId="LiveId" clId="{973D9A2B-FB02-46FA-AB1A-F5D5A983A2AD}" dt="2023-06-14T06:52:45.696" v="1249" actId="47"/>
        <pc:sldMkLst>
          <pc:docMk/>
          <pc:sldMk cId="149305211" sldId="31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30B85D-820B-4EF8-89C3-1C6100457516}" type="datetimeFigureOut">
              <a:rPr lang="en-GB" smtClean="0"/>
              <a:t>14/06/2023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27C5DC-3B71-49D9-B687-3C7C6D6066AB}" type="slidenum">
              <a:rPr lang="en-GB" smtClean="0"/>
              <a:t>‹#›</a:t>
            </a:fld>
            <a:endParaRPr lang="en-GB"/>
          </a:p>
        </p:txBody>
      </p:sp>
    </p:spTree>
    <p:extLst>
      <p:ext uri="{BB962C8B-B14F-4D97-AF65-F5344CB8AC3E}">
        <p14:creationId xmlns:p14="http://schemas.microsoft.com/office/powerpoint/2010/main" val="3711253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376FD-ED1A-4A75-AB36-B076445B688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1E88988-21EE-47BD-9F0D-D1E6EA04BA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EAEA634-C420-4550-ADB0-525207508039}"/>
              </a:ext>
            </a:extLst>
          </p:cNvPr>
          <p:cNvSpPr>
            <a:spLocks noGrp="1"/>
          </p:cNvSpPr>
          <p:nvPr>
            <p:ph type="dt" sz="half" idx="10"/>
          </p:nvPr>
        </p:nvSpPr>
        <p:spPr/>
        <p:txBody>
          <a:bodyPr/>
          <a:lstStyle/>
          <a:p>
            <a:fld id="{79460C1F-56E2-4AE6-B086-7222D7F02726}" type="datetimeFigureOut">
              <a:rPr lang="en-GB" smtClean="0"/>
              <a:t>14/06/2023</a:t>
            </a:fld>
            <a:endParaRPr lang="en-GB"/>
          </a:p>
        </p:txBody>
      </p:sp>
      <p:sp>
        <p:nvSpPr>
          <p:cNvPr id="5" name="Footer Placeholder 4">
            <a:extLst>
              <a:ext uri="{FF2B5EF4-FFF2-40B4-BE49-F238E27FC236}">
                <a16:creationId xmlns:a16="http://schemas.microsoft.com/office/drawing/2014/main" id="{E4B25D26-355D-4972-879C-CEF83B1E47E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D00712-40B3-4AE2-9000-F35FC5D25AA9}"/>
              </a:ext>
            </a:extLst>
          </p:cNvPr>
          <p:cNvSpPr>
            <a:spLocks noGrp="1"/>
          </p:cNvSpPr>
          <p:nvPr>
            <p:ph type="sldNum" sz="quarter" idx="12"/>
          </p:nvPr>
        </p:nvSpPr>
        <p:spPr/>
        <p:txBody>
          <a:bodyPr/>
          <a:lstStyle/>
          <a:p>
            <a:fld id="{A632C7B8-2E0B-4F42-8661-FFAD3C0699AA}" type="slidenum">
              <a:rPr lang="en-GB" smtClean="0"/>
              <a:t>‹#›</a:t>
            </a:fld>
            <a:endParaRPr lang="en-GB"/>
          </a:p>
        </p:txBody>
      </p:sp>
    </p:spTree>
    <p:extLst>
      <p:ext uri="{BB962C8B-B14F-4D97-AF65-F5344CB8AC3E}">
        <p14:creationId xmlns:p14="http://schemas.microsoft.com/office/powerpoint/2010/main" val="1780335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E950E-CCAA-426A-98CB-228CA6AC730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F6E894E-89F7-4F4A-9DB6-95028B60335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CEB1AF1-EC38-4058-8BB1-A4911B0F9B6B}"/>
              </a:ext>
            </a:extLst>
          </p:cNvPr>
          <p:cNvSpPr>
            <a:spLocks noGrp="1"/>
          </p:cNvSpPr>
          <p:nvPr>
            <p:ph type="dt" sz="half" idx="10"/>
          </p:nvPr>
        </p:nvSpPr>
        <p:spPr/>
        <p:txBody>
          <a:bodyPr/>
          <a:lstStyle/>
          <a:p>
            <a:fld id="{79460C1F-56E2-4AE6-B086-7222D7F02726}" type="datetimeFigureOut">
              <a:rPr lang="en-GB" smtClean="0"/>
              <a:t>14/06/2023</a:t>
            </a:fld>
            <a:endParaRPr lang="en-GB"/>
          </a:p>
        </p:txBody>
      </p:sp>
      <p:sp>
        <p:nvSpPr>
          <p:cNvPr id="5" name="Footer Placeholder 4">
            <a:extLst>
              <a:ext uri="{FF2B5EF4-FFF2-40B4-BE49-F238E27FC236}">
                <a16:creationId xmlns:a16="http://schemas.microsoft.com/office/drawing/2014/main" id="{5228B527-83FB-455E-B387-D908B0585A3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A32AFE1-39E2-49D0-AF5D-741B0FF06665}"/>
              </a:ext>
            </a:extLst>
          </p:cNvPr>
          <p:cNvSpPr>
            <a:spLocks noGrp="1"/>
          </p:cNvSpPr>
          <p:nvPr>
            <p:ph type="sldNum" sz="quarter" idx="12"/>
          </p:nvPr>
        </p:nvSpPr>
        <p:spPr/>
        <p:txBody>
          <a:bodyPr/>
          <a:lstStyle/>
          <a:p>
            <a:fld id="{A632C7B8-2E0B-4F42-8661-FFAD3C0699AA}" type="slidenum">
              <a:rPr lang="en-GB" smtClean="0"/>
              <a:t>‹#›</a:t>
            </a:fld>
            <a:endParaRPr lang="en-GB"/>
          </a:p>
        </p:txBody>
      </p:sp>
    </p:spTree>
    <p:extLst>
      <p:ext uri="{BB962C8B-B14F-4D97-AF65-F5344CB8AC3E}">
        <p14:creationId xmlns:p14="http://schemas.microsoft.com/office/powerpoint/2010/main" val="521905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4908D-8341-4532-A5F4-216C25ECDBB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D5AB1A8-A343-4125-968C-1EC373E91AA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C06455F-9E83-4C21-BE92-32F7BC662329}"/>
              </a:ext>
            </a:extLst>
          </p:cNvPr>
          <p:cNvSpPr>
            <a:spLocks noGrp="1"/>
          </p:cNvSpPr>
          <p:nvPr>
            <p:ph type="dt" sz="half" idx="10"/>
          </p:nvPr>
        </p:nvSpPr>
        <p:spPr/>
        <p:txBody>
          <a:bodyPr/>
          <a:lstStyle/>
          <a:p>
            <a:fld id="{79460C1F-56E2-4AE6-B086-7222D7F02726}" type="datetimeFigureOut">
              <a:rPr lang="en-GB" smtClean="0"/>
              <a:t>14/06/2023</a:t>
            </a:fld>
            <a:endParaRPr lang="en-GB"/>
          </a:p>
        </p:txBody>
      </p:sp>
      <p:sp>
        <p:nvSpPr>
          <p:cNvPr id="5" name="Footer Placeholder 4">
            <a:extLst>
              <a:ext uri="{FF2B5EF4-FFF2-40B4-BE49-F238E27FC236}">
                <a16:creationId xmlns:a16="http://schemas.microsoft.com/office/drawing/2014/main" id="{9C8BF061-0C7B-4B65-B993-428AA40C68F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24E0334-A2A9-4657-B560-7B8EFEFB499C}"/>
              </a:ext>
            </a:extLst>
          </p:cNvPr>
          <p:cNvSpPr>
            <a:spLocks noGrp="1"/>
          </p:cNvSpPr>
          <p:nvPr>
            <p:ph type="sldNum" sz="quarter" idx="12"/>
          </p:nvPr>
        </p:nvSpPr>
        <p:spPr/>
        <p:txBody>
          <a:bodyPr/>
          <a:lstStyle/>
          <a:p>
            <a:fld id="{A632C7B8-2E0B-4F42-8661-FFAD3C0699AA}" type="slidenum">
              <a:rPr lang="en-GB" smtClean="0"/>
              <a:t>‹#›</a:t>
            </a:fld>
            <a:endParaRPr lang="en-GB"/>
          </a:p>
        </p:txBody>
      </p:sp>
    </p:spTree>
    <p:extLst>
      <p:ext uri="{BB962C8B-B14F-4D97-AF65-F5344CB8AC3E}">
        <p14:creationId xmlns:p14="http://schemas.microsoft.com/office/powerpoint/2010/main" val="803570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79183-4A33-4943-9789-A16623E70C7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A441C86-C278-4443-8470-C4A23CECE11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00D958A-10A6-448E-8538-DDBCBF9C33E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79F7BF4-9563-4838-ACE6-A3576293405A}"/>
              </a:ext>
            </a:extLst>
          </p:cNvPr>
          <p:cNvSpPr>
            <a:spLocks noGrp="1"/>
          </p:cNvSpPr>
          <p:nvPr>
            <p:ph type="dt" sz="half" idx="10"/>
          </p:nvPr>
        </p:nvSpPr>
        <p:spPr/>
        <p:txBody>
          <a:bodyPr/>
          <a:lstStyle/>
          <a:p>
            <a:fld id="{79460C1F-56E2-4AE6-B086-7222D7F02726}" type="datetimeFigureOut">
              <a:rPr lang="en-GB" smtClean="0"/>
              <a:t>14/06/2023</a:t>
            </a:fld>
            <a:endParaRPr lang="en-GB"/>
          </a:p>
        </p:txBody>
      </p:sp>
      <p:sp>
        <p:nvSpPr>
          <p:cNvPr id="6" name="Footer Placeholder 5">
            <a:extLst>
              <a:ext uri="{FF2B5EF4-FFF2-40B4-BE49-F238E27FC236}">
                <a16:creationId xmlns:a16="http://schemas.microsoft.com/office/drawing/2014/main" id="{E647BC4B-9534-44B4-BCED-CB650A4DC33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D60DD64-3FB0-4114-8181-4B94E4A4B21B}"/>
              </a:ext>
            </a:extLst>
          </p:cNvPr>
          <p:cNvSpPr>
            <a:spLocks noGrp="1"/>
          </p:cNvSpPr>
          <p:nvPr>
            <p:ph type="sldNum" sz="quarter" idx="12"/>
          </p:nvPr>
        </p:nvSpPr>
        <p:spPr/>
        <p:txBody>
          <a:bodyPr/>
          <a:lstStyle/>
          <a:p>
            <a:fld id="{A632C7B8-2E0B-4F42-8661-FFAD3C0699AA}" type="slidenum">
              <a:rPr lang="en-GB" smtClean="0"/>
              <a:t>‹#›</a:t>
            </a:fld>
            <a:endParaRPr lang="en-GB"/>
          </a:p>
        </p:txBody>
      </p:sp>
    </p:spTree>
    <p:extLst>
      <p:ext uri="{BB962C8B-B14F-4D97-AF65-F5344CB8AC3E}">
        <p14:creationId xmlns:p14="http://schemas.microsoft.com/office/powerpoint/2010/main" val="1215599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C1325-0D5E-45D1-8DE9-F7438830020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665950A-05F3-4417-BF24-F34AAD9386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96D1F60-62EA-4363-9379-30006A24963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D742032-56FB-4254-9495-6F5FCDFA38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FA7F1D2-D036-4BCA-B524-D8BFB2755EF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645E7E0-B64A-44BC-BB9E-BEB67FC8E048}"/>
              </a:ext>
            </a:extLst>
          </p:cNvPr>
          <p:cNvSpPr>
            <a:spLocks noGrp="1"/>
          </p:cNvSpPr>
          <p:nvPr>
            <p:ph type="dt" sz="half" idx="10"/>
          </p:nvPr>
        </p:nvSpPr>
        <p:spPr/>
        <p:txBody>
          <a:bodyPr/>
          <a:lstStyle/>
          <a:p>
            <a:fld id="{79460C1F-56E2-4AE6-B086-7222D7F02726}" type="datetimeFigureOut">
              <a:rPr lang="en-GB" smtClean="0"/>
              <a:t>14/06/2023</a:t>
            </a:fld>
            <a:endParaRPr lang="en-GB"/>
          </a:p>
        </p:txBody>
      </p:sp>
      <p:sp>
        <p:nvSpPr>
          <p:cNvPr id="8" name="Footer Placeholder 7">
            <a:extLst>
              <a:ext uri="{FF2B5EF4-FFF2-40B4-BE49-F238E27FC236}">
                <a16:creationId xmlns:a16="http://schemas.microsoft.com/office/drawing/2014/main" id="{F9E2CFE6-8950-43B0-9BA3-9C6C3EF85A6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8574EBF-FD90-4660-BEB7-EE88E6CEC3F0}"/>
              </a:ext>
            </a:extLst>
          </p:cNvPr>
          <p:cNvSpPr>
            <a:spLocks noGrp="1"/>
          </p:cNvSpPr>
          <p:nvPr>
            <p:ph type="sldNum" sz="quarter" idx="12"/>
          </p:nvPr>
        </p:nvSpPr>
        <p:spPr/>
        <p:txBody>
          <a:bodyPr/>
          <a:lstStyle/>
          <a:p>
            <a:fld id="{A632C7B8-2E0B-4F42-8661-FFAD3C0699AA}" type="slidenum">
              <a:rPr lang="en-GB" smtClean="0"/>
              <a:t>‹#›</a:t>
            </a:fld>
            <a:endParaRPr lang="en-GB"/>
          </a:p>
        </p:txBody>
      </p:sp>
    </p:spTree>
    <p:extLst>
      <p:ext uri="{BB962C8B-B14F-4D97-AF65-F5344CB8AC3E}">
        <p14:creationId xmlns:p14="http://schemas.microsoft.com/office/powerpoint/2010/main" val="666116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518E0-084D-4584-9033-9FE77E80DC3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884AEEE-2AA1-4DB3-879A-80572D0A5069}"/>
              </a:ext>
            </a:extLst>
          </p:cNvPr>
          <p:cNvSpPr>
            <a:spLocks noGrp="1"/>
          </p:cNvSpPr>
          <p:nvPr>
            <p:ph type="dt" sz="half" idx="10"/>
          </p:nvPr>
        </p:nvSpPr>
        <p:spPr/>
        <p:txBody>
          <a:bodyPr/>
          <a:lstStyle/>
          <a:p>
            <a:fld id="{79460C1F-56E2-4AE6-B086-7222D7F02726}" type="datetimeFigureOut">
              <a:rPr lang="en-GB" smtClean="0"/>
              <a:t>14/06/2023</a:t>
            </a:fld>
            <a:endParaRPr lang="en-GB"/>
          </a:p>
        </p:txBody>
      </p:sp>
      <p:sp>
        <p:nvSpPr>
          <p:cNvPr id="4" name="Footer Placeholder 3">
            <a:extLst>
              <a:ext uri="{FF2B5EF4-FFF2-40B4-BE49-F238E27FC236}">
                <a16:creationId xmlns:a16="http://schemas.microsoft.com/office/drawing/2014/main" id="{87AF9085-8A39-4D81-9A16-8F547976B02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1F6404B-640C-49EA-A9C8-ACA2761A4EF8}"/>
              </a:ext>
            </a:extLst>
          </p:cNvPr>
          <p:cNvSpPr>
            <a:spLocks noGrp="1"/>
          </p:cNvSpPr>
          <p:nvPr>
            <p:ph type="sldNum" sz="quarter" idx="12"/>
          </p:nvPr>
        </p:nvSpPr>
        <p:spPr/>
        <p:txBody>
          <a:bodyPr/>
          <a:lstStyle/>
          <a:p>
            <a:fld id="{A632C7B8-2E0B-4F42-8661-FFAD3C0699AA}" type="slidenum">
              <a:rPr lang="en-GB" smtClean="0"/>
              <a:t>‹#›</a:t>
            </a:fld>
            <a:endParaRPr lang="en-GB"/>
          </a:p>
        </p:txBody>
      </p:sp>
    </p:spTree>
    <p:extLst>
      <p:ext uri="{BB962C8B-B14F-4D97-AF65-F5344CB8AC3E}">
        <p14:creationId xmlns:p14="http://schemas.microsoft.com/office/powerpoint/2010/main" val="29088886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BB7BE7-17A6-4864-8DDC-2291AAE83945}"/>
              </a:ext>
            </a:extLst>
          </p:cNvPr>
          <p:cNvSpPr>
            <a:spLocks noGrp="1"/>
          </p:cNvSpPr>
          <p:nvPr>
            <p:ph type="dt" sz="half" idx="10"/>
          </p:nvPr>
        </p:nvSpPr>
        <p:spPr/>
        <p:txBody>
          <a:bodyPr/>
          <a:lstStyle/>
          <a:p>
            <a:fld id="{79460C1F-56E2-4AE6-B086-7222D7F02726}" type="datetimeFigureOut">
              <a:rPr lang="en-GB" smtClean="0"/>
              <a:t>14/06/2023</a:t>
            </a:fld>
            <a:endParaRPr lang="en-GB"/>
          </a:p>
        </p:txBody>
      </p:sp>
      <p:sp>
        <p:nvSpPr>
          <p:cNvPr id="3" name="Footer Placeholder 2">
            <a:extLst>
              <a:ext uri="{FF2B5EF4-FFF2-40B4-BE49-F238E27FC236}">
                <a16:creationId xmlns:a16="http://schemas.microsoft.com/office/drawing/2014/main" id="{579F17C8-D57B-41E9-8C84-257D660A6C9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2219C00-AE36-4D95-9362-07FB191681F9}"/>
              </a:ext>
            </a:extLst>
          </p:cNvPr>
          <p:cNvSpPr>
            <a:spLocks noGrp="1"/>
          </p:cNvSpPr>
          <p:nvPr>
            <p:ph type="sldNum" sz="quarter" idx="12"/>
          </p:nvPr>
        </p:nvSpPr>
        <p:spPr/>
        <p:txBody>
          <a:bodyPr/>
          <a:lstStyle/>
          <a:p>
            <a:fld id="{A632C7B8-2E0B-4F42-8661-FFAD3C0699AA}" type="slidenum">
              <a:rPr lang="en-GB" smtClean="0"/>
              <a:t>‹#›</a:t>
            </a:fld>
            <a:endParaRPr lang="en-GB"/>
          </a:p>
        </p:txBody>
      </p:sp>
    </p:spTree>
    <p:extLst>
      <p:ext uri="{BB962C8B-B14F-4D97-AF65-F5344CB8AC3E}">
        <p14:creationId xmlns:p14="http://schemas.microsoft.com/office/powerpoint/2010/main" val="115613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1CA62-0D57-4F7F-AEB2-0F6B5E2C82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7A4127A-0022-47D8-A810-003C7A534D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87B9560-BC36-4F8F-B6DD-4BDA6F5333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B09ED3D-4986-4727-BBC1-6953CEEE64B1}"/>
              </a:ext>
            </a:extLst>
          </p:cNvPr>
          <p:cNvSpPr>
            <a:spLocks noGrp="1"/>
          </p:cNvSpPr>
          <p:nvPr>
            <p:ph type="dt" sz="half" idx="10"/>
          </p:nvPr>
        </p:nvSpPr>
        <p:spPr/>
        <p:txBody>
          <a:bodyPr/>
          <a:lstStyle/>
          <a:p>
            <a:fld id="{79460C1F-56E2-4AE6-B086-7222D7F02726}" type="datetimeFigureOut">
              <a:rPr lang="en-GB" smtClean="0"/>
              <a:t>14/06/2023</a:t>
            </a:fld>
            <a:endParaRPr lang="en-GB"/>
          </a:p>
        </p:txBody>
      </p:sp>
      <p:sp>
        <p:nvSpPr>
          <p:cNvPr id="6" name="Footer Placeholder 5">
            <a:extLst>
              <a:ext uri="{FF2B5EF4-FFF2-40B4-BE49-F238E27FC236}">
                <a16:creationId xmlns:a16="http://schemas.microsoft.com/office/drawing/2014/main" id="{611AD646-DEF5-469E-A617-D62A53CE577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EB8D2EF-3B56-4F2D-8926-86ED24523599}"/>
              </a:ext>
            </a:extLst>
          </p:cNvPr>
          <p:cNvSpPr>
            <a:spLocks noGrp="1"/>
          </p:cNvSpPr>
          <p:nvPr>
            <p:ph type="sldNum" sz="quarter" idx="12"/>
          </p:nvPr>
        </p:nvSpPr>
        <p:spPr/>
        <p:txBody>
          <a:bodyPr/>
          <a:lstStyle/>
          <a:p>
            <a:fld id="{A632C7B8-2E0B-4F42-8661-FFAD3C0699AA}" type="slidenum">
              <a:rPr lang="en-GB" smtClean="0"/>
              <a:t>‹#›</a:t>
            </a:fld>
            <a:endParaRPr lang="en-GB"/>
          </a:p>
        </p:txBody>
      </p:sp>
    </p:spTree>
    <p:extLst>
      <p:ext uri="{BB962C8B-B14F-4D97-AF65-F5344CB8AC3E}">
        <p14:creationId xmlns:p14="http://schemas.microsoft.com/office/powerpoint/2010/main" val="3522382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1C7F8-B24D-4E2C-AEB1-3FDA2E7CEE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11F6EDB-4398-4E6F-9B24-197F2E3B1F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3CB3565-5D65-4C73-99BF-AAD7DBF7F9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7231270-7BE7-48BB-86FE-0C0A5DAD7360}"/>
              </a:ext>
            </a:extLst>
          </p:cNvPr>
          <p:cNvSpPr>
            <a:spLocks noGrp="1"/>
          </p:cNvSpPr>
          <p:nvPr>
            <p:ph type="dt" sz="half" idx="10"/>
          </p:nvPr>
        </p:nvSpPr>
        <p:spPr/>
        <p:txBody>
          <a:bodyPr/>
          <a:lstStyle/>
          <a:p>
            <a:fld id="{79460C1F-56E2-4AE6-B086-7222D7F02726}" type="datetimeFigureOut">
              <a:rPr lang="en-GB" smtClean="0"/>
              <a:t>14/06/2023</a:t>
            </a:fld>
            <a:endParaRPr lang="en-GB"/>
          </a:p>
        </p:txBody>
      </p:sp>
      <p:sp>
        <p:nvSpPr>
          <p:cNvPr id="6" name="Footer Placeholder 5">
            <a:extLst>
              <a:ext uri="{FF2B5EF4-FFF2-40B4-BE49-F238E27FC236}">
                <a16:creationId xmlns:a16="http://schemas.microsoft.com/office/drawing/2014/main" id="{E9DA586A-7611-46B3-9912-AA189F881B3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3296A5E-7D81-464A-B600-D7018324AD49}"/>
              </a:ext>
            </a:extLst>
          </p:cNvPr>
          <p:cNvSpPr>
            <a:spLocks noGrp="1"/>
          </p:cNvSpPr>
          <p:nvPr>
            <p:ph type="sldNum" sz="quarter" idx="12"/>
          </p:nvPr>
        </p:nvSpPr>
        <p:spPr/>
        <p:txBody>
          <a:bodyPr/>
          <a:lstStyle/>
          <a:p>
            <a:fld id="{A632C7B8-2E0B-4F42-8661-FFAD3C0699AA}" type="slidenum">
              <a:rPr lang="en-GB" smtClean="0"/>
              <a:t>‹#›</a:t>
            </a:fld>
            <a:endParaRPr lang="en-GB"/>
          </a:p>
        </p:txBody>
      </p:sp>
    </p:spTree>
    <p:extLst>
      <p:ext uri="{BB962C8B-B14F-4D97-AF65-F5344CB8AC3E}">
        <p14:creationId xmlns:p14="http://schemas.microsoft.com/office/powerpoint/2010/main" val="1700925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FBE27-C555-49B4-BAE6-E2FDC88D620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0312279-E2EB-4865-B452-CA77AEA3BE6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912F0E7-3DF7-4826-9C1C-CCDCC00729A9}"/>
              </a:ext>
            </a:extLst>
          </p:cNvPr>
          <p:cNvSpPr>
            <a:spLocks noGrp="1"/>
          </p:cNvSpPr>
          <p:nvPr>
            <p:ph type="dt" sz="half" idx="10"/>
          </p:nvPr>
        </p:nvSpPr>
        <p:spPr/>
        <p:txBody>
          <a:bodyPr/>
          <a:lstStyle/>
          <a:p>
            <a:fld id="{79460C1F-56E2-4AE6-B086-7222D7F02726}" type="datetimeFigureOut">
              <a:rPr lang="en-GB" smtClean="0"/>
              <a:t>14/06/2023</a:t>
            </a:fld>
            <a:endParaRPr lang="en-GB"/>
          </a:p>
        </p:txBody>
      </p:sp>
      <p:sp>
        <p:nvSpPr>
          <p:cNvPr id="5" name="Footer Placeholder 4">
            <a:extLst>
              <a:ext uri="{FF2B5EF4-FFF2-40B4-BE49-F238E27FC236}">
                <a16:creationId xmlns:a16="http://schemas.microsoft.com/office/drawing/2014/main" id="{DEADD498-4E37-4F6D-A8F8-1282E63EBE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E5136EB-16A0-4DF8-9238-F13037C5C416}"/>
              </a:ext>
            </a:extLst>
          </p:cNvPr>
          <p:cNvSpPr>
            <a:spLocks noGrp="1"/>
          </p:cNvSpPr>
          <p:nvPr>
            <p:ph type="sldNum" sz="quarter" idx="12"/>
          </p:nvPr>
        </p:nvSpPr>
        <p:spPr/>
        <p:txBody>
          <a:bodyPr/>
          <a:lstStyle/>
          <a:p>
            <a:fld id="{A632C7B8-2E0B-4F42-8661-FFAD3C0699AA}" type="slidenum">
              <a:rPr lang="en-GB" smtClean="0"/>
              <a:t>‹#›</a:t>
            </a:fld>
            <a:endParaRPr lang="en-GB"/>
          </a:p>
        </p:txBody>
      </p:sp>
    </p:spTree>
    <p:extLst>
      <p:ext uri="{BB962C8B-B14F-4D97-AF65-F5344CB8AC3E}">
        <p14:creationId xmlns:p14="http://schemas.microsoft.com/office/powerpoint/2010/main" val="20467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9C5C6C9-5E85-44DC-9218-D16BF776C3F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C913260-E28D-48AB-AEED-5112A40C559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D6B6F1-F2C6-4781-AEA3-CC27DCB61D06}"/>
              </a:ext>
            </a:extLst>
          </p:cNvPr>
          <p:cNvSpPr>
            <a:spLocks noGrp="1"/>
          </p:cNvSpPr>
          <p:nvPr>
            <p:ph type="dt" sz="half" idx="10"/>
          </p:nvPr>
        </p:nvSpPr>
        <p:spPr/>
        <p:txBody>
          <a:bodyPr/>
          <a:lstStyle/>
          <a:p>
            <a:fld id="{79460C1F-56E2-4AE6-B086-7222D7F02726}" type="datetimeFigureOut">
              <a:rPr lang="en-GB" smtClean="0"/>
              <a:t>14/06/2023</a:t>
            </a:fld>
            <a:endParaRPr lang="en-GB"/>
          </a:p>
        </p:txBody>
      </p:sp>
      <p:sp>
        <p:nvSpPr>
          <p:cNvPr id="5" name="Footer Placeholder 4">
            <a:extLst>
              <a:ext uri="{FF2B5EF4-FFF2-40B4-BE49-F238E27FC236}">
                <a16:creationId xmlns:a16="http://schemas.microsoft.com/office/drawing/2014/main" id="{2C36AB1C-9D2F-4B12-A50D-1230D4F931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6D6748-0E02-4AF2-B0B6-3CE6DD7770A2}"/>
              </a:ext>
            </a:extLst>
          </p:cNvPr>
          <p:cNvSpPr>
            <a:spLocks noGrp="1"/>
          </p:cNvSpPr>
          <p:nvPr>
            <p:ph type="sldNum" sz="quarter" idx="12"/>
          </p:nvPr>
        </p:nvSpPr>
        <p:spPr/>
        <p:txBody>
          <a:bodyPr/>
          <a:lstStyle/>
          <a:p>
            <a:fld id="{A632C7B8-2E0B-4F42-8661-FFAD3C0699AA}" type="slidenum">
              <a:rPr lang="en-GB" smtClean="0"/>
              <a:t>‹#›</a:t>
            </a:fld>
            <a:endParaRPr lang="en-GB"/>
          </a:p>
        </p:txBody>
      </p:sp>
    </p:spTree>
    <p:extLst>
      <p:ext uri="{BB962C8B-B14F-4D97-AF65-F5344CB8AC3E}">
        <p14:creationId xmlns:p14="http://schemas.microsoft.com/office/powerpoint/2010/main" val="2000447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63FD09-F6F9-45CE-B032-0AE8FE8C7E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8FB4000-D0E3-4560-AF66-6B25461EF3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1704C1C-1F23-49AC-966B-D30F5B21C9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460C1F-56E2-4AE6-B086-7222D7F02726}" type="datetimeFigureOut">
              <a:rPr lang="en-GB" smtClean="0"/>
              <a:t>14/06/2023</a:t>
            </a:fld>
            <a:endParaRPr lang="en-GB"/>
          </a:p>
        </p:txBody>
      </p:sp>
      <p:sp>
        <p:nvSpPr>
          <p:cNvPr id="5" name="Footer Placeholder 4">
            <a:extLst>
              <a:ext uri="{FF2B5EF4-FFF2-40B4-BE49-F238E27FC236}">
                <a16:creationId xmlns:a16="http://schemas.microsoft.com/office/drawing/2014/main" id="{69839254-6496-4D1F-A31F-AE748B42D1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A1970BC-5AD4-484B-B441-61086849BA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32C7B8-2E0B-4F42-8661-FFAD3C0699AA}" type="slidenum">
              <a:rPr lang="en-GB" smtClean="0"/>
              <a:t>‹#›</a:t>
            </a:fld>
            <a:endParaRPr lang="en-GB"/>
          </a:p>
        </p:txBody>
      </p:sp>
    </p:spTree>
    <p:extLst>
      <p:ext uri="{BB962C8B-B14F-4D97-AF65-F5344CB8AC3E}">
        <p14:creationId xmlns:p14="http://schemas.microsoft.com/office/powerpoint/2010/main" val="10854723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mailto:memberships@able-pro.co.uk"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3.png"/><Relationship Id="rId4" Type="http://schemas.openxmlformats.org/officeDocument/2006/relationships/hyperlink" Target="mailto:memberships@able-pro.co.uk"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hyperlink" Target="mailto:memberships@able-pro.co.uk" TargetMode="Externa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1D821938-BA6E-48D8-9EF9-0784F49D31E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5588000"/>
            <a:ext cx="12192000" cy="1270000"/>
          </a:xfrm>
          <a:prstGeom prst="rect">
            <a:avLst/>
          </a:prstGeom>
        </p:spPr>
      </p:pic>
      <p:sp>
        <p:nvSpPr>
          <p:cNvPr id="3" name="Title 1">
            <a:extLst>
              <a:ext uri="{FF2B5EF4-FFF2-40B4-BE49-F238E27FC236}">
                <a16:creationId xmlns:a16="http://schemas.microsoft.com/office/drawing/2014/main" id="{3EF6F826-B9EF-4935-B160-3A03663315A6}"/>
              </a:ext>
            </a:extLst>
          </p:cNvPr>
          <p:cNvSpPr txBox="1">
            <a:spLocks/>
          </p:cNvSpPr>
          <p:nvPr/>
        </p:nvSpPr>
        <p:spPr>
          <a:xfrm>
            <a:off x="457199" y="0"/>
            <a:ext cx="10907805" cy="1143000"/>
          </a:xfrm>
          <a:prstGeom prst="rect">
            <a:avLst/>
          </a:prstGeom>
          <a:noFill/>
          <a:ln>
            <a:noFill/>
          </a:ln>
        </p:spPr>
        <p:txBody>
          <a:bodyPr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lang="en-GB" dirty="0">
              <a:solidFill>
                <a:srgbClr val="0070C0"/>
              </a:solidFill>
            </a:endParaRPr>
          </a:p>
        </p:txBody>
      </p:sp>
      <p:sp>
        <p:nvSpPr>
          <p:cNvPr id="4" name="Content Placeholder 2">
            <a:extLst>
              <a:ext uri="{FF2B5EF4-FFF2-40B4-BE49-F238E27FC236}">
                <a16:creationId xmlns:a16="http://schemas.microsoft.com/office/drawing/2014/main" id="{C750D462-C942-4F15-8235-39E090E4E25D}"/>
              </a:ext>
            </a:extLst>
          </p:cNvPr>
          <p:cNvSpPr txBox="1">
            <a:spLocks/>
          </p:cNvSpPr>
          <p:nvPr/>
        </p:nvSpPr>
        <p:spPr>
          <a:xfrm>
            <a:off x="548837" y="1408344"/>
            <a:ext cx="11643163" cy="4732976"/>
          </a:xfrm>
          <a:prstGeom prst="rect">
            <a:avLst/>
          </a:prstGeom>
          <a:noFill/>
          <a:ln>
            <a:noFill/>
          </a:ln>
        </p:spPr>
        <p:txBody>
          <a:bodyPr wrap="square" lIns="91425" tIns="91425" rIns="91425" bIns="91425" anchor="t" anchorCtr="0">
            <a:noAutofit/>
          </a:bodyPr>
          <a:lstStyle>
            <a:defPPr marR="0" lvl="0" algn="l" rtl="0">
              <a:lnSpc>
                <a:spcPct val="100000"/>
              </a:lnSpc>
              <a:spcBef>
                <a:spcPts val="0"/>
              </a:spcBef>
              <a:spcAft>
                <a:spcPts val="0"/>
              </a:spcAft>
            </a:defPPr>
            <a:lvl1pPr marL="0" marR="0" lvl="0" indent="0" algn="ctr" rtl="0">
              <a:lnSpc>
                <a:spcPct val="100000"/>
              </a:lnSpc>
              <a:spcBef>
                <a:spcPts val="640"/>
              </a:spcBef>
              <a:spcAft>
                <a:spcPts val="0"/>
              </a:spcAft>
              <a:buClr>
                <a:srgbClr val="888888"/>
              </a:buClr>
              <a:buSzPct val="1000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ct val="1000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ct val="1000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9pPr>
          </a:lstStyle>
          <a:p>
            <a:pPr>
              <a:spcBef>
                <a:spcPts val="0"/>
              </a:spcBef>
            </a:pPr>
            <a:endParaRPr lang="en-GB" sz="9600" dirty="0">
              <a:solidFill>
                <a:srgbClr val="0070C0"/>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012FAE04-137A-D545-23DF-A7DAAEEC5D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1638" y="5997332"/>
            <a:ext cx="9185742" cy="642943"/>
          </a:xfrm>
          <a:prstGeom prst="rect">
            <a:avLst/>
          </a:prstGeom>
        </p:spPr>
      </p:pic>
      <p:sp>
        <p:nvSpPr>
          <p:cNvPr id="6" name="Shape 155">
            <a:extLst>
              <a:ext uri="{FF2B5EF4-FFF2-40B4-BE49-F238E27FC236}">
                <a16:creationId xmlns:a16="http://schemas.microsoft.com/office/drawing/2014/main" id="{A7601845-7B49-B271-F955-3E00D2B62631}"/>
              </a:ext>
            </a:extLst>
          </p:cNvPr>
          <p:cNvSpPr txBox="1"/>
          <p:nvPr/>
        </p:nvSpPr>
        <p:spPr>
          <a:xfrm>
            <a:off x="4681708" y="4723365"/>
            <a:ext cx="2828583" cy="737999"/>
          </a:xfrm>
          <a:prstGeom prst="rect">
            <a:avLst/>
          </a:prstGeom>
          <a:noFill/>
          <a:ln>
            <a:noFill/>
          </a:ln>
        </p:spPr>
        <p:txBody>
          <a:bodyPr wrap="square" lIns="91425" tIns="45700" rIns="91425" bIns="45700" anchor="ctr" anchorCtr="0">
            <a:noAutofit/>
          </a:bodyPr>
          <a:lstStyle/>
          <a:p>
            <a:pPr marL="0" marR="0" lvl="0" indent="0" algn="l" rtl="0">
              <a:spcBef>
                <a:spcPts val="0"/>
              </a:spcBef>
              <a:buClr>
                <a:schemeClr val="dk1"/>
              </a:buClr>
              <a:buSzPct val="25000"/>
              <a:buFont typeface="Calibri"/>
              <a:buNone/>
            </a:pPr>
            <a:r>
              <a:rPr lang="en-GB" sz="3200" dirty="0">
                <a:solidFill>
                  <a:srgbClr val="0070C0"/>
                </a:solidFill>
                <a:latin typeface="Calibri"/>
                <a:ea typeface="Calibri"/>
                <a:cs typeface="Calibri"/>
                <a:sym typeface="Calibri"/>
              </a:rPr>
              <a:t>Our </a:t>
            </a:r>
            <a:r>
              <a:rPr lang="en-GB" sz="3200" b="0" i="0" u="none" strike="noStrike" cap="none" dirty="0">
                <a:solidFill>
                  <a:srgbClr val="0070C0"/>
                </a:solidFill>
                <a:latin typeface="Calibri"/>
                <a:ea typeface="Calibri"/>
                <a:cs typeface="Calibri"/>
                <a:sym typeface="Calibri"/>
              </a:rPr>
              <a:t>Partners:</a:t>
            </a:r>
          </a:p>
        </p:txBody>
      </p:sp>
      <p:sp>
        <p:nvSpPr>
          <p:cNvPr id="7" name="TextBox 6">
            <a:extLst>
              <a:ext uri="{FF2B5EF4-FFF2-40B4-BE49-F238E27FC236}">
                <a16:creationId xmlns:a16="http://schemas.microsoft.com/office/drawing/2014/main" id="{BCEEB143-A4A8-9FDD-5201-CB76E1DC0D19}"/>
              </a:ext>
            </a:extLst>
          </p:cNvPr>
          <p:cNvSpPr txBox="1"/>
          <p:nvPr/>
        </p:nvSpPr>
        <p:spPr>
          <a:xfrm>
            <a:off x="1289175" y="606007"/>
            <a:ext cx="8198778" cy="646331"/>
          </a:xfrm>
          <a:prstGeom prst="rect">
            <a:avLst/>
          </a:prstGeom>
          <a:noFill/>
        </p:spPr>
        <p:txBody>
          <a:bodyPr wrap="square" rtlCol="0">
            <a:spAutoFit/>
          </a:bodyPr>
          <a:lstStyle/>
          <a:p>
            <a:r>
              <a:rPr lang="en-GB" sz="3600" b="1" dirty="0">
                <a:solidFill>
                  <a:srgbClr val="0070C0"/>
                </a:solidFill>
                <a:latin typeface="Calibri" panose="020F0502020204030204" pitchFamily="34" charset="0"/>
                <a:cs typeface="Calibri" panose="020F0502020204030204" pitchFamily="34" charset="0"/>
              </a:rPr>
              <a:t>Conference Sponsors:</a:t>
            </a:r>
            <a:endParaRPr lang="en-GB" sz="3600" b="1" dirty="0">
              <a:solidFill>
                <a:srgbClr val="0070C0"/>
              </a:solidFill>
              <a:highlight>
                <a:srgbClr val="FFFF00"/>
              </a:highlight>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EBFDAF52-A4A0-3B72-7FCB-DE29FE31F784}"/>
              </a:ext>
            </a:extLst>
          </p:cNvPr>
          <p:cNvSpPr txBox="1"/>
          <p:nvPr/>
        </p:nvSpPr>
        <p:spPr>
          <a:xfrm>
            <a:off x="2153935" y="1875806"/>
            <a:ext cx="8198778" cy="2308324"/>
          </a:xfrm>
          <a:prstGeom prst="rect">
            <a:avLst/>
          </a:prstGeom>
          <a:noFill/>
        </p:spPr>
        <p:txBody>
          <a:bodyPr wrap="square" rtlCol="0">
            <a:spAutoFit/>
          </a:bodyPr>
          <a:lstStyle/>
          <a:p>
            <a:pPr algn="ctr"/>
            <a:r>
              <a:rPr lang="en-GB" sz="3600" dirty="0">
                <a:solidFill>
                  <a:srgbClr val="0070C0"/>
                </a:solidFill>
                <a:latin typeface="Calibri" panose="020F0502020204030204" pitchFamily="34" charset="0"/>
                <a:cs typeface="Calibri" panose="020F0502020204030204" pitchFamily="34" charset="0"/>
              </a:rPr>
              <a:t>Summer Term Conference</a:t>
            </a:r>
          </a:p>
          <a:p>
            <a:pPr algn="ctr"/>
            <a:r>
              <a:rPr lang="en-GB" sz="3600" dirty="0">
                <a:solidFill>
                  <a:srgbClr val="0070C0"/>
                </a:solidFill>
                <a:latin typeface="Calibri" panose="020F0502020204030204" pitchFamily="34" charset="0"/>
                <a:cs typeface="Calibri" panose="020F0502020204030204" pitchFamily="34" charset="0"/>
              </a:rPr>
              <a:t>14</a:t>
            </a:r>
            <a:r>
              <a:rPr lang="en-GB" sz="3600" baseline="30000" dirty="0">
                <a:solidFill>
                  <a:srgbClr val="0070C0"/>
                </a:solidFill>
                <a:latin typeface="Calibri" panose="020F0502020204030204" pitchFamily="34" charset="0"/>
                <a:cs typeface="Calibri" panose="020F0502020204030204" pitchFamily="34" charset="0"/>
              </a:rPr>
              <a:t>th</a:t>
            </a:r>
            <a:r>
              <a:rPr lang="en-GB" sz="3600" dirty="0">
                <a:solidFill>
                  <a:srgbClr val="0070C0"/>
                </a:solidFill>
                <a:latin typeface="Calibri" panose="020F0502020204030204" pitchFamily="34" charset="0"/>
                <a:cs typeface="Calibri" panose="020F0502020204030204" pitchFamily="34" charset="0"/>
              </a:rPr>
              <a:t> June 2023</a:t>
            </a:r>
          </a:p>
          <a:p>
            <a:pPr algn="ctr"/>
            <a:r>
              <a:rPr lang="en-GB" sz="3600" dirty="0">
                <a:solidFill>
                  <a:srgbClr val="0070C0"/>
                </a:solidFill>
                <a:latin typeface="Calibri" panose="020F0502020204030204" pitchFamily="34" charset="0"/>
                <a:cs typeface="Calibri" panose="020F0502020204030204" pitchFamily="34" charset="0"/>
              </a:rPr>
              <a:t>Eastwood Hall</a:t>
            </a:r>
          </a:p>
          <a:p>
            <a:pPr algn="ctr"/>
            <a:r>
              <a:rPr lang="en-GB" sz="3600" dirty="0">
                <a:solidFill>
                  <a:srgbClr val="0070C0"/>
                </a:solidFill>
                <a:latin typeface="Calibri" panose="020F0502020204030204" pitchFamily="34" charset="0"/>
                <a:cs typeface="Calibri" panose="020F0502020204030204" pitchFamily="34" charset="0"/>
              </a:rPr>
              <a:t>Frances Rowland – Chair of ABLE</a:t>
            </a:r>
          </a:p>
        </p:txBody>
      </p:sp>
      <p:pic>
        <p:nvPicPr>
          <p:cNvPr id="10" name="Picture 9" descr="A white text on a black background&#10;&#10;Description automatically generated with low confidence">
            <a:extLst>
              <a:ext uri="{FF2B5EF4-FFF2-40B4-BE49-F238E27FC236}">
                <a16:creationId xmlns:a16="http://schemas.microsoft.com/office/drawing/2014/main" id="{458B082F-583B-D3FF-1A09-FAEB429607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97125" y="397507"/>
            <a:ext cx="3226792" cy="1103833"/>
          </a:xfrm>
          <a:prstGeom prst="rect">
            <a:avLst/>
          </a:prstGeom>
        </p:spPr>
      </p:pic>
    </p:spTree>
    <p:extLst>
      <p:ext uri="{BB962C8B-B14F-4D97-AF65-F5344CB8AC3E}">
        <p14:creationId xmlns:p14="http://schemas.microsoft.com/office/powerpoint/2010/main" val="2806871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1D821938-BA6E-48D8-9EF9-0784F49D31E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5588000"/>
            <a:ext cx="12192000" cy="1270000"/>
          </a:xfrm>
          <a:prstGeom prst="rect">
            <a:avLst/>
          </a:prstGeom>
        </p:spPr>
      </p:pic>
      <p:sp>
        <p:nvSpPr>
          <p:cNvPr id="3" name="Title 1">
            <a:extLst>
              <a:ext uri="{FF2B5EF4-FFF2-40B4-BE49-F238E27FC236}">
                <a16:creationId xmlns:a16="http://schemas.microsoft.com/office/drawing/2014/main" id="{3EF6F826-B9EF-4935-B160-3A03663315A6}"/>
              </a:ext>
            </a:extLst>
          </p:cNvPr>
          <p:cNvSpPr txBox="1">
            <a:spLocks/>
          </p:cNvSpPr>
          <p:nvPr/>
        </p:nvSpPr>
        <p:spPr>
          <a:xfrm>
            <a:off x="457199" y="0"/>
            <a:ext cx="10907805" cy="1143000"/>
          </a:xfrm>
          <a:prstGeom prst="rect">
            <a:avLst/>
          </a:prstGeom>
          <a:noFill/>
          <a:ln>
            <a:noFill/>
          </a:ln>
        </p:spPr>
        <p:txBody>
          <a:bodyPr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lang="en-GB" dirty="0">
              <a:solidFill>
                <a:srgbClr val="0070C0"/>
              </a:solidFill>
            </a:endParaRPr>
          </a:p>
        </p:txBody>
      </p:sp>
      <p:sp>
        <p:nvSpPr>
          <p:cNvPr id="4" name="Content Placeholder 2">
            <a:extLst>
              <a:ext uri="{FF2B5EF4-FFF2-40B4-BE49-F238E27FC236}">
                <a16:creationId xmlns:a16="http://schemas.microsoft.com/office/drawing/2014/main" id="{C750D462-C942-4F15-8235-39E090E4E25D}"/>
              </a:ext>
            </a:extLst>
          </p:cNvPr>
          <p:cNvSpPr txBox="1">
            <a:spLocks/>
          </p:cNvSpPr>
          <p:nvPr/>
        </p:nvSpPr>
        <p:spPr>
          <a:xfrm>
            <a:off x="548837" y="1408344"/>
            <a:ext cx="11643163" cy="4732976"/>
          </a:xfrm>
          <a:prstGeom prst="rect">
            <a:avLst/>
          </a:prstGeom>
          <a:noFill/>
          <a:ln>
            <a:noFill/>
          </a:ln>
        </p:spPr>
        <p:txBody>
          <a:bodyPr wrap="square" lIns="91425" tIns="91425" rIns="91425" bIns="91425" anchor="t" anchorCtr="0">
            <a:noAutofit/>
          </a:bodyPr>
          <a:lstStyle>
            <a:defPPr marR="0" lvl="0" algn="l" rtl="0">
              <a:lnSpc>
                <a:spcPct val="100000"/>
              </a:lnSpc>
              <a:spcBef>
                <a:spcPts val="0"/>
              </a:spcBef>
              <a:spcAft>
                <a:spcPts val="0"/>
              </a:spcAft>
            </a:defPPr>
            <a:lvl1pPr marL="0" marR="0" lvl="0" indent="0" algn="ctr" rtl="0">
              <a:lnSpc>
                <a:spcPct val="100000"/>
              </a:lnSpc>
              <a:spcBef>
                <a:spcPts val="640"/>
              </a:spcBef>
              <a:spcAft>
                <a:spcPts val="0"/>
              </a:spcAft>
              <a:buClr>
                <a:srgbClr val="888888"/>
              </a:buClr>
              <a:buSzPct val="1000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ct val="1000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ct val="1000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9pPr>
          </a:lstStyle>
          <a:p>
            <a:pPr>
              <a:spcBef>
                <a:spcPts val="0"/>
              </a:spcBef>
            </a:pPr>
            <a:endParaRPr lang="en-GB" sz="9600" dirty="0">
              <a:solidFill>
                <a:srgbClr val="0070C0"/>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012FAE04-137A-D545-23DF-A7DAAEEC5D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1638" y="5997332"/>
            <a:ext cx="9185742" cy="642943"/>
          </a:xfrm>
          <a:prstGeom prst="rect">
            <a:avLst/>
          </a:prstGeom>
        </p:spPr>
      </p:pic>
      <p:sp>
        <p:nvSpPr>
          <p:cNvPr id="6" name="Title 1">
            <a:extLst>
              <a:ext uri="{FF2B5EF4-FFF2-40B4-BE49-F238E27FC236}">
                <a16:creationId xmlns:a16="http://schemas.microsoft.com/office/drawing/2014/main" id="{7C3111AF-BF33-1E48-67A3-113026428103}"/>
              </a:ext>
            </a:extLst>
          </p:cNvPr>
          <p:cNvSpPr>
            <a:spLocks noGrp="1"/>
          </p:cNvSpPr>
          <p:nvPr>
            <p:ph type="title"/>
          </p:nvPr>
        </p:nvSpPr>
        <p:spPr>
          <a:xfrm>
            <a:off x="457199" y="274638"/>
            <a:ext cx="11203757" cy="752778"/>
          </a:xfrm>
        </p:spPr>
        <p:txBody>
          <a:bodyPr>
            <a:normAutofit/>
          </a:bodyPr>
          <a:lstStyle/>
          <a:p>
            <a:pPr algn="ctr"/>
            <a:r>
              <a:rPr lang="en-GB" sz="4800" b="1" dirty="0">
                <a:solidFill>
                  <a:srgbClr val="0070C0"/>
                </a:solidFill>
              </a:rPr>
              <a:t>Housekeeping</a:t>
            </a:r>
          </a:p>
        </p:txBody>
      </p:sp>
      <p:sp>
        <p:nvSpPr>
          <p:cNvPr id="7" name="Content Placeholder 2">
            <a:extLst>
              <a:ext uri="{FF2B5EF4-FFF2-40B4-BE49-F238E27FC236}">
                <a16:creationId xmlns:a16="http://schemas.microsoft.com/office/drawing/2014/main" id="{AAA5BA9A-26B6-95BD-D40D-4B6B79703625}"/>
              </a:ext>
            </a:extLst>
          </p:cNvPr>
          <p:cNvSpPr txBox="1">
            <a:spLocks/>
          </p:cNvSpPr>
          <p:nvPr/>
        </p:nvSpPr>
        <p:spPr>
          <a:xfrm>
            <a:off x="457199" y="1329074"/>
            <a:ext cx="11203757" cy="43870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rgbClr val="0070C0"/>
                </a:solidFill>
              </a:rPr>
              <a:t>No longer mandatory to wear masks but please be considerate of those who are </a:t>
            </a:r>
          </a:p>
          <a:p>
            <a:r>
              <a:rPr lang="en-GB" dirty="0">
                <a:solidFill>
                  <a:srgbClr val="0070C0"/>
                </a:solidFill>
              </a:rPr>
              <a:t>No fire action planned – please make yourselves familiar with fire exits</a:t>
            </a:r>
          </a:p>
          <a:p>
            <a:r>
              <a:rPr lang="en-GB" dirty="0">
                <a:solidFill>
                  <a:srgbClr val="0070C0"/>
                </a:solidFill>
              </a:rPr>
              <a:t>Toilets are in the corridor near the entrance</a:t>
            </a:r>
          </a:p>
          <a:p>
            <a:r>
              <a:rPr lang="en-GB" dirty="0">
                <a:solidFill>
                  <a:srgbClr val="0070C0"/>
                </a:solidFill>
              </a:rPr>
              <a:t>Please turn mobile phones to silent</a:t>
            </a:r>
          </a:p>
          <a:p>
            <a:r>
              <a:rPr lang="en-GB" dirty="0">
                <a:solidFill>
                  <a:srgbClr val="0070C0"/>
                </a:solidFill>
              </a:rPr>
              <a:t>Lunch will be served in the restaurant, buffet style </a:t>
            </a:r>
          </a:p>
          <a:p>
            <a:r>
              <a:rPr lang="en-GB" dirty="0">
                <a:solidFill>
                  <a:srgbClr val="0070C0"/>
                </a:solidFill>
              </a:rPr>
              <a:t>Both refreshment stations are open today</a:t>
            </a:r>
          </a:p>
          <a:p>
            <a:r>
              <a:rPr lang="en-GB" dirty="0">
                <a:solidFill>
                  <a:srgbClr val="0070C0"/>
                </a:solidFill>
              </a:rPr>
              <a:t>There is a smoking area to the side of the bar area</a:t>
            </a:r>
          </a:p>
        </p:txBody>
      </p:sp>
      <p:pic>
        <p:nvPicPr>
          <p:cNvPr id="2050" name="Picture 2" descr="Funny Housewife Cleaning Stock Photo - Download Image Now - iStock">
            <a:extLst>
              <a:ext uri="{FF2B5EF4-FFF2-40B4-BE49-F238E27FC236}">
                <a16:creationId xmlns:a16="http://schemas.microsoft.com/office/drawing/2014/main" id="{E41B62FD-E7D8-B949-E086-1841CED2DEF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2463" y="2776539"/>
            <a:ext cx="3443287" cy="2293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8068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1D821938-BA6E-48D8-9EF9-0784F49D31E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5588000"/>
            <a:ext cx="12192000" cy="1270000"/>
          </a:xfrm>
          <a:prstGeom prst="rect">
            <a:avLst/>
          </a:prstGeom>
        </p:spPr>
      </p:pic>
      <p:sp>
        <p:nvSpPr>
          <p:cNvPr id="3" name="Title 1">
            <a:extLst>
              <a:ext uri="{FF2B5EF4-FFF2-40B4-BE49-F238E27FC236}">
                <a16:creationId xmlns:a16="http://schemas.microsoft.com/office/drawing/2014/main" id="{3EF6F826-B9EF-4935-B160-3A03663315A6}"/>
              </a:ext>
            </a:extLst>
          </p:cNvPr>
          <p:cNvSpPr txBox="1">
            <a:spLocks/>
          </p:cNvSpPr>
          <p:nvPr/>
        </p:nvSpPr>
        <p:spPr>
          <a:xfrm>
            <a:off x="457199" y="0"/>
            <a:ext cx="10907805" cy="1143000"/>
          </a:xfrm>
          <a:prstGeom prst="rect">
            <a:avLst/>
          </a:prstGeom>
          <a:noFill/>
          <a:ln>
            <a:noFill/>
          </a:ln>
        </p:spPr>
        <p:txBody>
          <a:bodyPr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lang="en-GB" dirty="0">
              <a:solidFill>
                <a:srgbClr val="0070C0"/>
              </a:solidFill>
            </a:endParaRPr>
          </a:p>
        </p:txBody>
      </p:sp>
      <p:sp>
        <p:nvSpPr>
          <p:cNvPr id="4" name="Content Placeholder 2">
            <a:extLst>
              <a:ext uri="{FF2B5EF4-FFF2-40B4-BE49-F238E27FC236}">
                <a16:creationId xmlns:a16="http://schemas.microsoft.com/office/drawing/2014/main" id="{C750D462-C942-4F15-8235-39E090E4E25D}"/>
              </a:ext>
            </a:extLst>
          </p:cNvPr>
          <p:cNvSpPr txBox="1">
            <a:spLocks/>
          </p:cNvSpPr>
          <p:nvPr/>
        </p:nvSpPr>
        <p:spPr>
          <a:xfrm>
            <a:off x="548837" y="1408344"/>
            <a:ext cx="11643163" cy="4732976"/>
          </a:xfrm>
          <a:prstGeom prst="rect">
            <a:avLst/>
          </a:prstGeom>
          <a:noFill/>
          <a:ln>
            <a:noFill/>
          </a:ln>
        </p:spPr>
        <p:txBody>
          <a:bodyPr wrap="square" lIns="91425" tIns="91425" rIns="91425" bIns="91425" anchor="t" anchorCtr="0">
            <a:noAutofit/>
          </a:bodyPr>
          <a:lstStyle>
            <a:defPPr marR="0" lvl="0" algn="l" rtl="0">
              <a:lnSpc>
                <a:spcPct val="100000"/>
              </a:lnSpc>
              <a:spcBef>
                <a:spcPts val="0"/>
              </a:spcBef>
              <a:spcAft>
                <a:spcPts val="0"/>
              </a:spcAft>
            </a:defPPr>
            <a:lvl1pPr marL="0" marR="0" lvl="0" indent="0" algn="ctr" rtl="0">
              <a:lnSpc>
                <a:spcPct val="100000"/>
              </a:lnSpc>
              <a:spcBef>
                <a:spcPts val="640"/>
              </a:spcBef>
              <a:spcAft>
                <a:spcPts val="0"/>
              </a:spcAft>
              <a:buClr>
                <a:srgbClr val="888888"/>
              </a:buClr>
              <a:buSzPct val="1000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ct val="1000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ct val="1000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9pPr>
          </a:lstStyle>
          <a:p>
            <a:pPr>
              <a:spcBef>
                <a:spcPts val="0"/>
              </a:spcBef>
            </a:pPr>
            <a:endParaRPr lang="en-GB" sz="9600" dirty="0">
              <a:solidFill>
                <a:srgbClr val="0070C0"/>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012FAE04-137A-D545-23DF-A7DAAEEC5D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1638" y="5997332"/>
            <a:ext cx="9185742" cy="642943"/>
          </a:xfrm>
          <a:prstGeom prst="rect">
            <a:avLst/>
          </a:prstGeom>
        </p:spPr>
      </p:pic>
      <p:sp>
        <p:nvSpPr>
          <p:cNvPr id="6" name="Title 1">
            <a:extLst>
              <a:ext uri="{FF2B5EF4-FFF2-40B4-BE49-F238E27FC236}">
                <a16:creationId xmlns:a16="http://schemas.microsoft.com/office/drawing/2014/main" id="{3E9A87E9-3265-1DEC-AE79-A6AC572A7148}"/>
              </a:ext>
            </a:extLst>
          </p:cNvPr>
          <p:cNvSpPr txBox="1">
            <a:spLocks/>
          </p:cNvSpPr>
          <p:nvPr/>
        </p:nvSpPr>
        <p:spPr>
          <a:xfrm>
            <a:off x="457199" y="0"/>
            <a:ext cx="10907805" cy="1143000"/>
          </a:xfrm>
          <a:prstGeom prst="rect">
            <a:avLst/>
          </a:prstGeom>
          <a:noFill/>
          <a:ln>
            <a:noFill/>
          </a:ln>
        </p:spPr>
        <p:txBody>
          <a:bodyPr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GB" b="1" dirty="0">
                <a:solidFill>
                  <a:srgbClr val="0070C0"/>
                </a:solidFill>
              </a:rPr>
              <a:t>Today’s Agenda</a:t>
            </a:r>
          </a:p>
        </p:txBody>
      </p:sp>
      <p:sp>
        <p:nvSpPr>
          <p:cNvPr id="7" name="Content Placeholder 2">
            <a:extLst>
              <a:ext uri="{FF2B5EF4-FFF2-40B4-BE49-F238E27FC236}">
                <a16:creationId xmlns:a16="http://schemas.microsoft.com/office/drawing/2014/main" id="{AF5E1B6D-CC10-BF49-1C9B-8DB5EE6DB98D}"/>
              </a:ext>
            </a:extLst>
          </p:cNvPr>
          <p:cNvSpPr txBox="1">
            <a:spLocks/>
          </p:cNvSpPr>
          <p:nvPr/>
        </p:nvSpPr>
        <p:spPr>
          <a:xfrm>
            <a:off x="826996" y="1143000"/>
            <a:ext cx="11643163" cy="4122616"/>
          </a:xfrm>
          <a:prstGeom prst="rect">
            <a:avLst/>
          </a:prstGeom>
          <a:noFill/>
          <a:ln>
            <a:noFill/>
          </a:ln>
        </p:spPr>
        <p:txBody>
          <a:bodyPr wrap="square" lIns="91425" tIns="91425" rIns="91425" bIns="91425" anchor="t" anchorCtr="0">
            <a:noAutofit/>
          </a:bodyPr>
          <a:lstStyle>
            <a:defPPr marR="0" lvl="0" algn="l" rtl="0">
              <a:lnSpc>
                <a:spcPct val="100000"/>
              </a:lnSpc>
              <a:spcBef>
                <a:spcPts val="0"/>
              </a:spcBef>
              <a:spcAft>
                <a:spcPts val="0"/>
              </a:spcAft>
            </a:defPPr>
            <a:lvl1pPr marL="0" marR="0" lvl="0" indent="0" algn="ctr" rtl="0">
              <a:lnSpc>
                <a:spcPct val="100000"/>
              </a:lnSpc>
              <a:spcBef>
                <a:spcPts val="640"/>
              </a:spcBef>
              <a:spcAft>
                <a:spcPts val="0"/>
              </a:spcAft>
              <a:buClr>
                <a:srgbClr val="888888"/>
              </a:buClr>
              <a:buSzPct val="1000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ct val="1000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ct val="1000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9pPr>
          </a:lstStyle>
          <a:p>
            <a:pPr algn="just">
              <a:spcBef>
                <a:spcPts val="0"/>
              </a:spcBef>
            </a:pPr>
            <a:r>
              <a:rPr lang="en-GB"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9:15-9:45 Partner Updates – </a:t>
            </a:r>
            <a:r>
              <a:rPr lang="en-GB"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SAAF, Education Mutual, Breedon, </a:t>
            </a:r>
            <a:r>
              <a:rPr lang="en-GB" sz="2400" dirty="0" err="1">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Zenergi</a:t>
            </a:r>
            <a:r>
              <a:rPr lang="en-GB"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and Atom IT</a:t>
            </a:r>
            <a:endParaRPr lang="en-GB"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endParaRPr>
          </a:p>
          <a:p>
            <a:pPr algn="just">
              <a:spcBef>
                <a:spcPts val="0"/>
              </a:spcBef>
            </a:pPr>
            <a:r>
              <a:rPr lang="en-GB"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9:45-10:00  Sponsor – </a:t>
            </a:r>
            <a:r>
              <a:rPr lang="en-GB" sz="2400" dirty="0">
                <a:solidFill>
                  <a:srgbClr val="0070C0"/>
                </a:solidFill>
                <a:latin typeface="Calibri" panose="020F0502020204030204" pitchFamily="34" charset="0"/>
                <a:ea typeface="Calibri" panose="020F0502020204030204" pitchFamily="34" charset="0"/>
                <a:cs typeface="Calibri" panose="020F0502020204030204" pitchFamily="34" charset="0"/>
              </a:rPr>
              <a:t>Canopies UK</a:t>
            </a:r>
            <a:endParaRPr lang="en-GB"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endParaRPr>
          </a:p>
          <a:p>
            <a:pPr algn="just">
              <a:spcBef>
                <a:spcPts val="0"/>
              </a:spcBef>
            </a:pPr>
            <a:r>
              <a:rPr lang="en-GB" sz="2400" dirty="0">
                <a:solidFill>
                  <a:srgbClr val="0070C0"/>
                </a:solidFill>
                <a:latin typeface="Calibri" panose="020F0502020204030204" pitchFamily="34" charset="0"/>
                <a:ea typeface="Calibri" panose="020F0502020204030204" pitchFamily="34" charset="0"/>
                <a:cs typeface="Calibri" panose="020F0502020204030204" pitchFamily="34" charset="0"/>
              </a:rPr>
              <a:t>10:00</a:t>
            </a:r>
            <a:r>
              <a:rPr lang="en-GB"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-10:45 Keynote – Will Hussey, The Science of Flourishing</a:t>
            </a:r>
          </a:p>
          <a:p>
            <a:pPr algn="just">
              <a:spcBef>
                <a:spcPts val="0"/>
              </a:spcBef>
            </a:pPr>
            <a:r>
              <a:rPr lang="en-GB"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10:45-11:30 Coffee, Exhibition and Networking </a:t>
            </a:r>
          </a:p>
          <a:p>
            <a:pPr algn="just">
              <a:spcBef>
                <a:spcPts val="0"/>
              </a:spcBef>
            </a:pPr>
            <a:r>
              <a:rPr lang="en-GB"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11:30-12:30  Choice of Workshops</a:t>
            </a:r>
          </a:p>
          <a:p>
            <a:pPr algn="just">
              <a:spcBef>
                <a:spcPts val="0"/>
              </a:spcBef>
            </a:pPr>
            <a:r>
              <a:rPr lang="en-GB" sz="2400" dirty="0">
                <a:solidFill>
                  <a:srgbClr val="0070C0"/>
                </a:solidFill>
                <a:latin typeface="Calibri" panose="020F0502020204030204" pitchFamily="34" charset="0"/>
                <a:ea typeface="Calibri" panose="020F0502020204030204" pitchFamily="34" charset="0"/>
                <a:cs typeface="Calibri" panose="020F0502020204030204" pitchFamily="34" charset="0"/>
              </a:rPr>
              <a:t>12:30-1:30 Lunch, exhibition and networking</a:t>
            </a:r>
            <a:endParaRPr lang="en-GB"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endParaRPr>
          </a:p>
          <a:p>
            <a:pPr algn="just">
              <a:spcBef>
                <a:spcPts val="0"/>
              </a:spcBef>
            </a:pPr>
            <a:r>
              <a:rPr lang="en-GB"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1:30-2:30  Choice of Workshops</a:t>
            </a:r>
          </a:p>
          <a:p>
            <a:pPr algn="just">
              <a:spcBef>
                <a:spcPts val="0"/>
              </a:spcBef>
            </a:pPr>
            <a:r>
              <a:rPr lang="en-GB" sz="2400" dirty="0">
                <a:solidFill>
                  <a:srgbClr val="0070C0"/>
                </a:solidFill>
                <a:latin typeface="Calibri" panose="020F0502020204030204" pitchFamily="34" charset="0"/>
                <a:ea typeface="Calibri" panose="020F0502020204030204" pitchFamily="34" charset="0"/>
                <a:cs typeface="Calibri" panose="020F0502020204030204" pitchFamily="34" charset="0"/>
              </a:rPr>
              <a:t>2:30–2:50 Tea, app questions, complete evaluation, raffle results</a:t>
            </a:r>
            <a:endParaRPr lang="en-GB"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endParaRPr>
          </a:p>
          <a:p>
            <a:pPr algn="just">
              <a:spcBef>
                <a:spcPts val="0"/>
              </a:spcBef>
            </a:pPr>
            <a:r>
              <a:rPr lang="en-GB" sz="2400"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2:50-3:30ish Panel on Recruitment and Retention of Staff</a:t>
            </a:r>
            <a:endParaRPr lang="en-GB" sz="2400" b="1" dirty="0">
              <a:solidFill>
                <a:srgbClr val="0070C0"/>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545005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1D821938-BA6E-48D8-9EF9-0784F49D31E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5588000"/>
            <a:ext cx="12192000" cy="1270000"/>
          </a:xfrm>
          <a:prstGeom prst="rect">
            <a:avLst/>
          </a:prstGeom>
        </p:spPr>
      </p:pic>
      <p:sp>
        <p:nvSpPr>
          <p:cNvPr id="3" name="Title 1">
            <a:extLst>
              <a:ext uri="{FF2B5EF4-FFF2-40B4-BE49-F238E27FC236}">
                <a16:creationId xmlns:a16="http://schemas.microsoft.com/office/drawing/2014/main" id="{3EF6F826-B9EF-4935-B160-3A03663315A6}"/>
              </a:ext>
            </a:extLst>
          </p:cNvPr>
          <p:cNvSpPr txBox="1">
            <a:spLocks/>
          </p:cNvSpPr>
          <p:nvPr/>
        </p:nvSpPr>
        <p:spPr>
          <a:xfrm>
            <a:off x="457199" y="0"/>
            <a:ext cx="10907805" cy="1143000"/>
          </a:xfrm>
          <a:prstGeom prst="rect">
            <a:avLst/>
          </a:prstGeom>
          <a:noFill/>
          <a:ln>
            <a:noFill/>
          </a:ln>
        </p:spPr>
        <p:txBody>
          <a:bodyPr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lang="en-GB" dirty="0">
              <a:solidFill>
                <a:srgbClr val="0070C0"/>
              </a:solidFill>
            </a:endParaRPr>
          </a:p>
        </p:txBody>
      </p:sp>
      <p:sp>
        <p:nvSpPr>
          <p:cNvPr id="4" name="Content Placeholder 2">
            <a:extLst>
              <a:ext uri="{FF2B5EF4-FFF2-40B4-BE49-F238E27FC236}">
                <a16:creationId xmlns:a16="http://schemas.microsoft.com/office/drawing/2014/main" id="{C750D462-C942-4F15-8235-39E090E4E25D}"/>
              </a:ext>
            </a:extLst>
          </p:cNvPr>
          <p:cNvSpPr txBox="1">
            <a:spLocks/>
          </p:cNvSpPr>
          <p:nvPr/>
        </p:nvSpPr>
        <p:spPr>
          <a:xfrm>
            <a:off x="5291639" y="2291100"/>
            <a:ext cx="11643163" cy="4732976"/>
          </a:xfrm>
          <a:prstGeom prst="rect">
            <a:avLst/>
          </a:prstGeom>
          <a:noFill/>
          <a:ln>
            <a:noFill/>
          </a:ln>
        </p:spPr>
        <p:txBody>
          <a:bodyPr wrap="square" lIns="91425" tIns="91425" rIns="91425" bIns="91425" anchor="t" anchorCtr="0">
            <a:noAutofit/>
          </a:bodyPr>
          <a:lstStyle>
            <a:defPPr marR="0" lvl="0" algn="l" rtl="0">
              <a:lnSpc>
                <a:spcPct val="100000"/>
              </a:lnSpc>
              <a:spcBef>
                <a:spcPts val="0"/>
              </a:spcBef>
              <a:spcAft>
                <a:spcPts val="0"/>
              </a:spcAft>
            </a:defPPr>
            <a:lvl1pPr marL="0" marR="0" lvl="0" indent="0" algn="ctr" rtl="0">
              <a:lnSpc>
                <a:spcPct val="100000"/>
              </a:lnSpc>
              <a:spcBef>
                <a:spcPts val="640"/>
              </a:spcBef>
              <a:spcAft>
                <a:spcPts val="0"/>
              </a:spcAft>
              <a:buClr>
                <a:srgbClr val="888888"/>
              </a:buClr>
              <a:buSzPct val="1000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ct val="1000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ct val="1000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9pPr>
          </a:lstStyle>
          <a:p>
            <a:pPr>
              <a:spcBef>
                <a:spcPts val="0"/>
              </a:spcBef>
            </a:pPr>
            <a:endParaRPr lang="en-GB" sz="9600" dirty="0">
              <a:solidFill>
                <a:srgbClr val="0070C0"/>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012FAE04-137A-D545-23DF-A7DAAEEC5D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1638" y="5997332"/>
            <a:ext cx="9185742" cy="642943"/>
          </a:xfrm>
          <a:prstGeom prst="rect">
            <a:avLst/>
          </a:prstGeom>
        </p:spPr>
      </p:pic>
      <p:sp>
        <p:nvSpPr>
          <p:cNvPr id="6" name="Title 1">
            <a:extLst>
              <a:ext uri="{FF2B5EF4-FFF2-40B4-BE49-F238E27FC236}">
                <a16:creationId xmlns:a16="http://schemas.microsoft.com/office/drawing/2014/main" id="{6CD2F814-585D-C37E-1DC3-3D30CB93A124}"/>
              </a:ext>
            </a:extLst>
          </p:cNvPr>
          <p:cNvSpPr>
            <a:spLocks noGrp="1"/>
          </p:cNvSpPr>
          <p:nvPr>
            <p:ph type="title"/>
          </p:nvPr>
        </p:nvSpPr>
        <p:spPr>
          <a:xfrm>
            <a:off x="457199" y="274638"/>
            <a:ext cx="11203757" cy="752778"/>
          </a:xfrm>
        </p:spPr>
        <p:txBody>
          <a:bodyPr>
            <a:normAutofit fontScale="90000"/>
          </a:bodyPr>
          <a:lstStyle/>
          <a:p>
            <a:pPr algn="ctr"/>
            <a:r>
              <a:rPr lang="en-GB" sz="4800" b="1" dirty="0">
                <a:solidFill>
                  <a:srgbClr val="0070C0"/>
                </a:solidFill>
              </a:rPr>
              <a:t>Today’s panel – Recruitment and Retention of Staff</a:t>
            </a:r>
          </a:p>
        </p:txBody>
      </p:sp>
      <p:sp>
        <p:nvSpPr>
          <p:cNvPr id="7" name="Content Placeholder 2">
            <a:extLst>
              <a:ext uri="{FF2B5EF4-FFF2-40B4-BE49-F238E27FC236}">
                <a16:creationId xmlns:a16="http://schemas.microsoft.com/office/drawing/2014/main" id="{ABC8EC3B-BC99-4460-C8B5-22BD687DE863}"/>
              </a:ext>
            </a:extLst>
          </p:cNvPr>
          <p:cNvSpPr txBox="1">
            <a:spLocks/>
          </p:cNvSpPr>
          <p:nvPr/>
        </p:nvSpPr>
        <p:spPr>
          <a:xfrm>
            <a:off x="457199" y="1206527"/>
            <a:ext cx="11203757" cy="383219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200" dirty="0">
                <a:solidFill>
                  <a:srgbClr val="0070C0"/>
                </a:solidFill>
              </a:rPr>
              <a:t>Please write any questions you </a:t>
            </a:r>
          </a:p>
          <a:p>
            <a:pPr marL="0" indent="0">
              <a:buNone/>
            </a:pPr>
            <a:r>
              <a:rPr lang="en-GB" sz="3200" dirty="0">
                <a:solidFill>
                  <a:srgbClr val="0070C0"/>
                </a:solidFill>
              </a:rPr>
              <a:t>have for the panel on the paper on your table</a:t>
            </a:r>
          </a:p>
          <a:p>
            <a:r>
              <a:rPr lang="en-GB" sz="3200" dirty="0">
                <a:solidFill>
                  <a:srgbClr val="0070C0"/>
                </a:solidFill>
              </a:rPr>
              <a:t>Drop paper onto my table up </a:t>
            </a:r>
          </a:p>
          <a:p>
            <a:pPr marL="0" indent="0">
              <a:buNone/>
            </a:pPr>
            <a:r>
              <a:rPr lang="en-GB" sz="3200" dirty="0">
                <a:solidFill>
                  <a:srgbClr val="0070C0"/>
                </a:solidFill>
              </a:rPr>
              <a:t>front before lunch time</a:t>
            </a:r>
          </a:p>
        </p:txBody>
      </p:sp>
      <p:pic>
        <p:nvPicPr>
          <p:cNvPr id="3074" name="Picture 2" descr="Recruiting | Recruiter humor, Recruiter quotes, Work humor">
            <a:extLst>
              <a:ext uri="{FF2B5EF4-FFF2-40B4-BE49-F238E27FC236}">
                <a16:creationId xmlns:a16="http://schemas.microsoft.com/office/drawing/2014/main" id="{55D32196-2EAA-2374-7B83-B93A22F9FC4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00720" y="2006244"/>
            <a:ext cx="3141345" cy="31413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2964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1D821938-BA6E-48D8-9EF9-0784F49D31E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5588000"/>
            <a:ext cx="12192000" cy="1270000"/>
          </a:xfrm>
          <a:prstGeom prst="rect">
            <a:avLst/>
          </a:prstGeom>
        </p:spPr>
      </p:pic>
      <p:sp>
        <p:nvSpPr>
          <p:cNvPr id="3" name="Title 1">
            <a:extLst>
              <a:ext uri="{FF2B5EF4-FFF2-40B4-BE49-F238E27FC236}">
                <a16:creationId xmlns:a16="http://schemas.microsoft.com/office/drawing/2014/main" id="{3EF6F826-B9EF-4935-B160-3A03663315A6}"/>
              </a:ext>
            </a:extLst>
          </p:cNvPr>
          <p:cNvSpPr txBox="1">
            <a:spLocks/>
          </p:cNvSpPr>
          <p:nvPr/>
        </p:nvSpPr>
        <p:spPr>
          <a:xfrm>
            <a:off x="457199" y="0"/>
            <a:ext cx="10907805" cy="1143000"/>
          </a:xfrm>
          <a:prstGeom prst="rect">
            <a:avLst/>
          </a:prstGeom>
          <a:noFill/>
          <a:ln>
            <a:noFill/>
          </a:ln>
        </p:spPr>
        <p:txBody>
          <a:bodyPr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lang="en-GB" dirty="0">
              <a:solidFill>
                <a:srgbClr val="0070C0"/>
              </a:solidFill>
            </a:endParaRPr>
          </a:p>
        </p:txBody>
      </p:sp>
      <p:sp>
        <p:nvSpPr>
          <p:cNvPr id="4" name="Content Placeholder 2">
            <a:extLst>
              <a:ext uri="{FF2B5EF4-FFF2-40B4-BE49-F238E27FC236}">
                <a16:creationId xmlns:a16="http://schemas.microsoft.com/office/drawing/2014/main" id="{C750D462-C942-4F15-8235-39E090E4E25D}"/>
              </a:ext>
            </a:extLst>
          </p:cNvPr>
          <p:cNvSpPr txBox="1">
            <a:spLocks/>
          </p:cNvSpPr>
          <p:nvPr/>
        </p:nvSpPr>
        <p:spPr>
          <a:xfrm>
            <a:off x="548837" y="1408344"/>
            <a:ext cx="11643163" cy="4732976"/>
          </a:xfrm>
          <a:prstGeom prst="rect">
            <a:avLst/>
          </a:prstGeom>
          <a:noFill/>
          <a:ln>
            <a:noFill/>
          </a:ln>
        </p:spPr>
        <p:txBody>
          <a:bodyPr wrap="square" lIns="91425" tIns="91425" rIns="91425" bIns="91425" anchor="t" anchorCtr="0">
            <a:noAutofit/>
          </a:bodyPr>
          <a:lstStyle>
            <a:defPPr marR="0" lvl="0" algn="l" rtl="0">
              <a:lnSpc>
                <a:spcPct val="100000"/>
              </a:lnSpc>
              <a:spcBef>
                <a:spcPts val="0"/>
              </a:spcBef>
              <a:spcAft>
                <a:spcPts val="0"/>
              </a:spcAft>
            </a:defPPr>
            <a:lvl1pPr marL="0" marR="0" lvl="0" indent="0" algn="ctr" rtl="0">
              <a:lnSpc>
                <a:spcPct val="100000"/>
              </a:lnSpc>
              <a:spcBef>
                <a:spcPts val="640"/>
              </a:spcBef>
              <a:spcAft>
                <a:spcPts val="0"/>
              </a:spcAft>
              <a:buClr>
                <a:srgbClr val="888888"/>
              </a:buClr>
              <a:buSzPct val="1000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ct val="1000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ct val="1000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9pPr>
          </a:lstStyle>
          <a:p>
            <a:pPr>
              <a:spcBef>
                <a:spcPts val="0"/>
              </a:spcBef>
            </a:pPr>
            <a:endParaRPr lang="en-GB" sz="9600" dirty="0">
              <a:solidFill>
                <a:srgbClr val="0070C0"/>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012FAE04-137A-D545-23DF-A7DAAEEC5D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1638" y="5997332"/>
            <a:ext cx="9185742" cy="642943"/>
          </a:xfrm>
          <a:prstGeom prst="rect">
            <a:avLst/>
          </a:prstGeom>
        </p:spPr>
      </p:pic>
      <p:sp>
        <p:nvSpPr>
          <p:cNvPr id="6" name="Title 1">
            <a:extLst>
              <a:ext uri="{FF2B5EF4-FFF2-40B4-BE49-F238E27FC236}">
                <a16:creationId xmlns:a16="http://schemas.microsoft.com/office/drawing/2014/main" id="{031492EA-E36E-B502-2017-34673440469F}"/>
              </a:ext>
            </a:extLst>
          </p:cNvPr>
          <p:cNvSpPr txBox="1">
            <a:spLocks/>
          </p:cNvSpPr>
          <p:nvPr/>
        </p:nvSpPr>
        <p:spPr>
          <a:xfrm>
            <a:off x="457199" y="0"/>
            <a:ext cx="10907805" cy="1143000"/>
          </a:xfrm>
          <a:prstGeom prst="rect">
            <a:avLst/>
          </a:prstGeom>
          <a:noFill/>
          <a:ln>
            <a:noFill/>
          </a:ln>
        </p:spPr>
        <p:txBody>
          <a:bodyPr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GB" dirty="0">
                <a:solidFill>
                  <a:srgbClr val="0070C0"/>
                </a:solidFill>
              </a:rPr>
              <a:t>Raffle tickets</a:t>
            </a:r>
          </a:p>
        </p:txBody>
      </p:sp>
      <p:sp>
        <p:nvSpPr>
          <p:cNvPr id="7" name="Content Placeholder 2">
            <a:extLst>
              <a:ext uri="{FF2B5EF4-FFF2-40B4-BE49-F238E27FC236}">
                <a16:creationId xmlns:a16="http://schemas.microsoft.com/office/drawing/2014/main" id="{37FF8652-BA52-D7CA-9E30-8C41DDFD5076}"/>
              </a:ext>
            </a:extLst>
          </p:cNvPr>
          <p:cNvSpPr txBox="1">
            <a:spLocks/>
          </p:cNvSpPr>
          <p:nvPr/>
        </p:nvSpPr>
        <p:spPr>
          <a:xfrm>
            <a:off x="274418" y="1143000"/>
            <a:ext cx="7374157" cy="4122616"/>
          </a:xfrm>
          <a:prstGeom prst="rect">
            <a:avLst/>
          </a:prstGeom>
          <a:noFill/>
          <a:ln>
            <a:noFill/>
          </a:ln>
        </p:spPr>
        <p:txBody>
          <a:bodyPr wrap="square" lIns="91425" tIns="91425" rIns="91425" bIns="91425" anchor="t" anchorCtr="0">
            <a:noAutofit/>
          </a:bodyPr>
          <a:lstStyle>
            <a:defPPr marR="0" lvl="0" algn="l" rtl="0">
              <a:lnSpc>
                <a:spcPct val="100000"/>
              </a:lnSpc>
              <a:spcBef>
                <a:spcPts val="0"/>
              </a:spcBef>
              <a:spcAft>
                <a:spcPts val="0"/>
              </a:spcAft>
            </a:defPPr>
            <a:lvl1pPr marL="0" marR="0" lvl="0" indent="0" algn="ctr" rtl="0">
              <a:lnSpc>
                <a:spcPct val="100000"/>
              </a:lnSpc>
              <a:spcBef>
                <a:spcPts val="640"/>
              </a:spcBef>
              <a:spcAft>
                <a:spcPts val="0"/>
              </a:spcAft>
              <a:buClr>
                <a:srgbClr val="888888"/>
              </a:buClr>
              <a:buSzPct val="1000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ct val="1000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ct val="1000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9pPr>
          </a:lstStyle>
          <a:p>
            <a:pPr marL="342900" indent="-342900" algn="just">
              <a:spcBef>
                <a:spcPts val="0"/>
              </a:spcBef>
              <a:buFont typeface="Arial" panose="020B0604020202020204" pitchFamily="34" charset="0"/>
              <a:buChar char="•"/>
            </a:pPr>
            <a:r>
              <a:rPr lang="en-GB" dirty="0">
                <a:solidFill>
                  <a:srgbClr val="0070C0"/>
                </a:solidFill>
                <a:latin typeface="Calibri" panose="020F0502020204030204" pitchFamily="34" charset="0"/>
                <a:cs typeface="Calibri" panose="020F0502020204030204" pitchFamily="34" charset="0"/>
              </a:rPr>
              <a:t>You can collect raffle prizes in the afternoon break.</a:t>
            </a:r>
          </a:p>
          <a:p>
            <a:pPr marL="342900" indent="-342900" algn="just">
              <a:spcBef>
                <a:spcPts val="0"/>
              </a:spcBef>
              <a:buFont typeface="Arial" panose="020B0604020202020204" pitchFamily="34" charset="0"/>
              <a:buChar char="•"/>
            </a:pPr>
            <a:r>
              <a:rPr lang="en-GB" dirty="0">
                <a:solidFill>
                  <a:srgbClr val="0070C0"/>
                </a:solidFill>
                <a:latin typeface="Calibri" panose="020F0502020204030204" pitchFamily="34" charset="0"/>
                <a:cs typeface="Calibri" panose="020F0502020204030204" pitchFamily="34" charset="0"/>
              </a:rPr>
              <a:t>At the last conference there was an unclaimed bottle of gin!</a:t>
            </a:r>
          </a:p>
        </p:txBody>
      </p:sp>
      <p:pic>
        <p:nvPicPr>
          <p:cNvPr id="6146" name="Picture 2" descr="Antique Gordon's Dry Gin Bottle | Etsy">
            <a:extLst>
              <a:ext uri="{FF2B5EF4-FFF2-40B4-BE49-F238E27FC236}">
                <a16:creationId xmlns:a16="http://schemas.microsoft.com/office/drawing/2014/main" id="{4973FCDD-4B60-A04C-7CF1-06737F8BDF1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39150" y="266700"/>
            <a:ext cx="3405655" cy="50890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0730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1D821938-BA6E-48D8-9EF9-0784F49D31E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5588000"/>
            <a:ext cx="12192000" cy="1270000"/>
          </a:xfrm>
          <a:prstGeom prst="rect">
            <a:avLst/>
          </a:prstGeom>
        </p:spPr>
      </p:pic>
      <p:sp>
        <p:nvSpPr>
          <p:cNvPr id="3" name="Title 1">
            <a:extLst>
              <a:ext uri="{FF2B5EF4-FFF2-40B4-BE49-F238E27FC236}">
                <a16:creationId xmlns:a16="http://schemas.microsoft.com/office/drawing/2014/main" id="{3EF6F826-B9EF-4935-B160-3A03663315A6}"/>
              </a:ext>
            </a:extLst>
          </p:cNvPr>
          <p:cNvSpPr txBox="1">
            <a:spLocks/>
          </p:cNvSpPr>
          <p:nvPr/>
        </p:nvSpPr>
        <p:spPr>
          <a:xfrm>
            <a:off x="457199" y="0"/>
            <a:ext cx="10907805" cy="1143000"/>
          </a:xfrm>
          <a:prstGeom prst="rect">
            <a:avLst/>
          </a:prstGeom>
          <a:noFill/>
          <a:ln>
            <a:noFill/>
          </a:ln>
        </p:spPr>
        <p:txBody>
          <a:bodyPr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lang="en-GB" dirty="0">
              <a:solidFill>
                <a:srgbClr val="0070C0"/>
              </a:solidFill>
            </a:endParaRPr>
          </a:p>
        </p:txBody>
      </p:sp>
      <p:sp>
        <p:nvSpPr>
          <p:cNvPr id="4" name="Content Placeholder 2">
            <a:extLst>
              <a:ext uri="{FF2B5EF4-FFF2-40B4-BE49-F238E27FC236}">
                <a16:creationId xmlns:a16="http://schemas.microsoft.com/office/drawing/2014/main" id="{C750D462-C942-4F15-8235-39E090E4E25D}"/>
              </a:ext>
            </a:extLst>
          </p:cNvPr>
          <p:cNvSpPr txBox="1">
            <a:spLocks/>
          </p:cNvSpPr>
          <p:nvPr/>
        </p:nvSpPr>
        <p:spPr>
          <a:xfrm>
            <a:off x="548837" y="1408344"/>
            <a:ext cx="11643163" cy="4732976"/>
          </a:xfrm>
          <a:prstGeom prst="rect">
            <a:avLst/>
          </a:prstGeom>
          <a:noFill/>
          <a:ln>
            <a:noFill/>
          </a:ln>
        </p:spPr>
        <p:txBody>
          <a:bodyPr wrap="square" lIns="91425" tIns="91425" rIns="91425" bIns="91425" anchor="t" anchorCtr="0">
            <a:noAutofit/>
          </a:bodyPr>
          <a:lstStyle>
            <a:defPPr marR="0" lvl="0" algn="l" rtl="0">
              <a:lnSpc>
                <a:spcPct val="100000"/>
              </a:lnSpc>
              <a:spcBef>
                <a:spcPts val="0"/>
              </a:spcBef>
              <a:spcAft>
                <a:spcPts val="0"/>
              </a:spcAft>
            </a:defPPr>
            <a:lvl1pPr marL="0" marR="0" lvl="0" indent="0" algn="ctr" rtl="0">
              <a:lnSpc>
                <a:spcPct val="100000"/>
              </a:lnSpc>
              <a:spcBef>
                <a:spcPts val="640"/>
              </a:spcBef>
              <a:spcAft>
                <a:spcPts val="0"/>
              </a:spcAft>
              <a:buClr>
                <a:srgbClr val="888888"/>
              </a:buClr>
              <a:buSzPct val="1000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ct val="1000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ct val="1000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9pPr>
          </a:lstStyle>
          <a:p>
            <a:pPr>
              <a:spcBef>
                <a:spcPts val="0"/>
              </a:spcBef>
            </a:pPr>
            <a:endParaRPr lang="en-GB" sz="9600" dirty="0">
              <a:solidFill>
                <a:srgbClr val="0070C0"/>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012FAE04-137A-D545-23DF-A7DAAEEC5D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1638" y="5997332"/>
            <a:ext cx="9185742" cy="642943"/>
          </a:xfrm>
          <a:prstGeom prst="rect">
            <a:avLst/>
          </a:prstGeom>
        </p:spPr>
      </p:pic>
      <p:sp>
        <p:nvSpPr>
          <p:cNvPr id="6" name="Title 1">
            <a:extLst>
              <a:ext uri="{FF2B5EF4-FFF2-40B4-BE49-F238E27FC236}">
                <a16:creationId xmlns:a16="http://schemas.microsoft.com/office/drawing/2014/main" id="{031492EA-E36E-B502-2017-34673440469F}"/>
              </a:ext>
            </a:extLst>
          </p:cNvPr>
          <p:cNvSpPr txBox="1">
            <a:spLocks/>
          </p:cNvSpPr>
          <p:nvPr/>
        </p:nvSpPr>
        <p:spPr>
          <a:xfrm>
            <a:off x="457199" y="0"/>
            <a:ext cx="10907805" cy="1143000"/>
          </a:xfrm>
          <a:prstGeom prst="rect">
            <a:avLst/>
          </a:prstGeom>
          <a:noFill/>
          <a:ln>
            <a:noFill/>
          </a:ln>
        </p:spPr>
        <p:txBody>
          <a:bodyPr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GB" dirty="0">
                <a:solidFill>
                  <a:srgbClr val="0070C0"/>
                </a:solidFill>
              </a:rPr>
              <a:t>Today’s Charity – Spectrum WASP</a:t>
            </a:r>
          </a:p>
        </p:txBody>
      </p:sp>
      <p:sp>
        <p:nvSpPr>
          <p:cNvPr id="7" name="Content Placeholder 2">
            <a:extLst>
              <a:ext uri="{FF2B5EF4-FFF2-40B4-BE49-F238E27FC236}">
                <a16:creationId xmlns:a16="http://schemas.microsoft.com/office/drawing/2014/main" id="{37FF8652-BA52-D7CA-9E30-8C41DDFD5076}"/>
              </a:ext>
            </a:extLst>
          </p:cNvPr>
          <p:cNvSpPr txBox="1">
            <a:spLocks/>
          </p:cNvSpPr>
          <p:nvPr/>
        </p:nvSpPr>
        <p:spPr>
          <a:xfrm>
            <a:off x="274418" y="1143000"/>
            <a:ext cx="11643163" cy="4122616"/>
          </a:xfrm>
          <a:prstGeom prst="rect">
            <a:avLst/>
          </a:prstGeom>
          <a:noFill/>
          <a:ln>
            <a:noFill/>
          </a:ln>
        </p:spPr>
        <p:txBody>
          <a:bodyPr wrap="square" lIns="91425" tIns="91425" rIns="91425" bIns="91425" anchor="t" anchorCtr="0">
            <a:noAutofit/>
          </a:bodyPr>
          <a:lstStyle>
            <a:defPPr marR="0" lvl="0" algn="l" rtl="0">
              <a:lnSpc>
                <a:spcPct val="100000"/>
              </a:lnSpc>
              <a:spcBef>
                <a:spcPts val="0"/>
              </a:spcBef>
              <a:spcAft>
                <a:spcPts val="0"/>
              </a:spcAft>
            </a:defPPr>
            <a:lvl1pPr marL="0" marR="0" lvl="0" indent="0" algn="ctr" rtl="0">
              <a:lnSpc>
                <a:spcPct val="100000"/>
              </a:lnSpc>
              <a:spcBef>
                <a:spcPts val="640"/>
              </a:spcBef>
              <a:spcAft>
                <a:spcPts val="0"/>
              </a:spcAft>
              <a:buClr>
                <a:srgbClr val="888888"/>
              </a:buClr>
              <a:buSzPct val="1000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ct val="1000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ct val="1000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9pPr>
          </a:lstStyle>
          <a:p>
            <a:pPr marL="342900" indent="-342900" algn="just">
              <a:spcBef>
                <a:spcPts val="0"/>
              </a:spcBef>
              <a:buFont typeface="Arial" panose="020B0604020202020204" pitchFamily="34" charset="0"/>
              <a:buChar char="•"/>
            </a:pPr>
            <a:r>
              <a:rPr lang="en-GB" dirty="0">
                <a:solidFill>
                  <a:srgbClr val="0070C0"/>
                </a:solidFill>
                <a:latin typeface="Calibri" panose="020F0502020204030204" pitchFamily="34" charset="0"/>
                <a:cs typeface="Calibri" panose="020F0502020204030204" pitchFamily="34" charset="0"/>
              </a:rPr>
              <a:t>Support for children and YP on Autistic Spectrum with Disabilities, Special and Additional Needs.</a:t>
            </a:r>
          </a:p>
          <a:p>
            <a:pPr marL="342900" indent="-342900" algn="just">
              <a:spcBef>
                <a:spcPts val="0"/>
              </a:spcBef>
              <a:buFont typeface="Arial" panose="020B0604020202020204" pitchFamily="34" charset="0"/>
              <a:buChar char="•"/>
            </a:pPr>
            <a:r>
              <a:rPr lang="en-GB" dirty="0">
                <a:solidFill>
                  <a:srgbClr val="0070C0"/>
                </a:solidFill>
                <a:latin typeface="Calibri" panose="020F0502020204030204" pitchFamily="34" charset="0"/>
                <a:cs typeface="Calibri" panose="020F0502020204030204" pitchFamily="34" charset="0"/>
              </a:rPr>
              <a:t>Please join with us to support this worthy cause by purchasing a raffle ticket from Jo or Clare at the Raffle stand, we have a lovely selection of prizes donated by our sponsors.</a:t>
            </a:r>
          </a:p>
          <a:p>
            <a:pPr marL="342900" indent="-342900" algn="just">
              <a:spcBef>
                <a:spcPts val="0"/>
              </a:spcBef>
              <a:buFont typeface="Arial" panose="020B0604020202020204" pitchFamily="34" charset="0"/>
              <a:buChar char="•"/>
            </a:pPr>
            <a:r>
              <a:rPr lang="en-GB" dirty="0">
                <a:solidFill>
                  <a:srgbClr val="0070C0"/>
                </a:solidFill>
                <a:latin typeface="Calibri" panose="020F0502020204030204" pitchFamily="34" charset="0"/>
                <a:cs typeface="Calibri" panose="020F0502020204030204" pitchFamily="34" charset="0"/>
              </a:rPr>
              <a:t>Online donations can be purchased via ‘local giving’ please show Jo or Clare your donation to obtain your raffle ticket. There is a link to this page in the app. Or cash at the raffle stand.</a:t>
            </a:r>
          </a:p>
          <a:p>
            <a:pPr marL="342900" indent="-342900" algn="just">
              <a:spcBef>
                <a:spcPts val="0"/>
              </a:spcBef>
              <a:buFont typeface="Arial" panose="020B0604020202020204" pitchFamily="34" charset="0"/>
              <a:buChar char="•"/>
            </a:pPr>
            <a:endParaRPr lang="en-GB"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548392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1D821938-BA6E-48D8-9EF9-0784F49D31E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5588000"/>
            <a:ext cx="12192000" cy="1270000"/>
          </a:xfrm>
          <a:prstGeom prst="rect">
            <a:avLst/>
          </a:prstGeom>
        </p:spPr>
      </p:pic>
      <p:sp>
        <p:nvSpPr>
          <p:cNvPr id="3" name="Title 1">
            <a:extLst>
              <a:ext uri="{FF2B5EF4-FFF2-40B4-BE49-F238E27FC236}">
                <a16:creationId xmlns:a16="http://schemas.microsoft.com/office/drawing/2014/main" id="{3EF6F826-B9EF-4935-B160-3A03663315A6}"/>
              </a:ext>
            </a:extLst>
          </p:cNvPr>
          <p:cNvSpPr txBox="1">
            <a:spLocks/>
          </p:cNvSpPr>
          <p:nvPr/>
        </p:nvSpPr>
        <p:spPr>
          <a:xfrm>
            <a:off x="457199" y="0"/>
            <a:ext cx="10907805" cy="1143000"/>
          </a:xfrm>
          <a:prstGeom prst="rect">
            <a:avLst/>
          </a:prstGeom>
          <a:noFill/>
          <a:ln>
            <a:noFill/>
          </a:ln>
        </p:spPr>
        <p:txBody>
          <a:bodyPr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lang="en-GB" dirty="0">
              <a:solidFill>
                <a:srgbClr val="0070C0"/>
              </a:solidFill>
            </a:endParaRPr>
          </a:p>
        </p:txBody>
      </p:sp>
      <p:pic>
        <p:nvPicPr>
          <p:cNvPr id="2" name="Picture 1">
            <a:extLst>
              <a:ext uri="{FF2B5EF4-FFF2-40B4-BE49-F238E27FC236}">
                <a16:creationId xmlns:a16="http://schemas.microsoft.com/office/drawing/2014/main" id="{012FAE04-137A-D545-23DF-A7DAAEEC5D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1638" y="5997332"/>
            <a:ext cx="9185742" cy="642943"/>
          </a:xfrm>
          <a:prstGeom prst="rect">
            <a:avLst/>
          </a:prstGeom>
        </p:spPr>
      </p:pic>
      <p:sp>
        <p:nvSpPr>
          <p:cNvPr id="6" name="Title 1">
            <a:extLst>
              <a:ext uri="{FF2B5EF4-FFF2-40B4-BE49-F238E27FC236}">
                <a16:creationId xmlns:a16="http://schemas.microsoft.com/office/drawing/2014/main" id="{3556680D-94E5-BC48-D8CC-C1E8151E684B}"/>
              </a:ext>
            </a:extLst>
          </p:cNvPr>
          <p:cNvSpPr>
            <a:spLocks noGrp="1"/>
          </p:cNvSpPr>
          <p:nvPr>
            <p:ph type="title"/>
          </p:nvPr>
        </p:nvSpPr>
        <p:spPr>
          <a:xfrm>
            <a:off x="648929" y="629266"/>
            <a:ext cx="3505495" cy="1622321"/>
          </a:xfrm>
        </p:spPr>
        <p:txBody>
          <a:bodyPr vert="horz" lIns="91440" tIns="45720" rIns="91440" bIns="45720" rtlCol="0" anchor="ctr">
            <a:normAutofit/>
          </a:bodyPr>
          <a:lstStyle/>
          <a:p>
            <a:r>
              <a:rPr lang="en-US" sz="3700" kern="1200" dirty="0">
                <a:solidFill>
                  <a:srgbClr val="0070C0"/>
                </a:solidFill>
                <a:latin typeface="+mj-lt"/>
                <a:ea typeface="+mj-ea"/>
                <a:cs typeface="+mj-cs"/>
              </a:rPr>
              <a:t>Free access to Eastwood Hall Leisure Facilities</a:t>
            </a:r>
          </a:p>
        </p:txBody>
      </p:sp>
      <p:sp>
        <p:nvSpPr>
          <p:cNvPr id="7" name="Text Placeholder 2">
            <a:extLst>
              <a:ext uri="{FF2B5EF4-FFF2-40B4-BE49-F238E27FC236}">
                <a16:creationId xmlns:a16="http://schemas.microsoft.com/office/drawing/2014/main" id="{CEFC93D6-A281-614C-39E8-590DF2B0DD5B}"/>
              </a:ext>
            </a:extLst>
          </p:cNvPr>
          <p:cNvSpPr txBox="1">
            <a:spLocks/>
          </p:cNvSpPr>
          <p:nvPr/>
        </p:nvSpPr>
        <p:spPr>
          <a:xfrm>
            <a:off x="7923048" y="313250"/>
            <a:ext cx="3505494" cy="1270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solidFill>
                  <a:srgbClr val="0070C0"/>
                </a:solidFill>
              </a:rPr>
              <a:t>For those of you who booked your free leisure pass with me please sign in at the Leisure Club.</a:t>
            </a:r>
          </a:p>
          <a:p>
            <a:pPr marL="0" indent="0">
              <a:buNone/>
            </a:pPr>
            <a:endParaRPr lang="en-US" sz="2000" dirty="0">
              <a:solidFill>
                <a:srgbClr val="0070C0"/>
              </a:solidFill>
            </a:endParaRPr>
          </a:p>
          <a:p>
            <a:pPr marL="203200"/>
            <a:endParaRPr lang="en-US" sz="2000" dirty="0"/>
          </a:p>
          <a:p>
            <a:pPr marL="203200"/>
            <a:endParaRPr lang="en-US" sz="2000" dirty="0"/>
          </a:p>
        </p:txBody>
      </p:sp>
      <p:graphicFrame>
        <p:nvGraphicFramePr>
          <p:cNvPr id="8" name="Table 7">
            <a:extLst>
              <a:ext uri="{FF2B5EF4-FFF2-40B4-BE49-F238E27FC236}">
                <a16:creationId xmlns:a16="http://schemas.microsoft.com/office/drawing/2014/main" id="{BEDEAE29-6A8F-D907-4DA1-8E33F020F293}"/>
              </a:ext>
            </a:extLst>
          </p:cNvPr>
          <p:cNvGraphicFramePr>
            <a:graphicFrameLocks noGrp="1"/>
          </p:cNvGraphicFramePr>
          <p:nvPr>
            <p:extLst>
              <p:ext uri="{D42A27DB-BD31-4B8C-83A1-F6EECF244321}">
                <p14:modId xmlns:p14="http://schemas.microsoft.com/office/powerpoint/2010/main" val="1377448464"/>
              </p:ext>
            </p:extLst>
          </p:nvPr>
        </p:nvGraphicFramePr>
        <p:xfrm>
          <a:off x="8179312" y="2461730"/>
          <a:ext cx="2940806" cy="2579370"/>
        </p:xfrm>
        <a:graphic>
          <a:graphicData uri="http://schemas.openxmlformats.org/drawingml/2006/table">
            <a:tbl>
              <a:tblPr/>
              <a:tblGrid>
                <a:gridCol w="2940806">
                  <a:extLst>
                    <a:ext uri="{9D8B030D-6E8A-4147-A177-3AD203B41FA5}">
                      <a16:colId xmlns:a16="http://schemas.microsoft.com/office/drawing/2014/main" val="1218894978"/>
                    </a:ext>
                  </a:extLst>
                </a:gridCol>
              </a:tblGrid>
              <a:tr h="300482">
                <a:tc>
                  <a:txBody>
                    <a:bodyPr/>
                    <a:lstStyle/>
                    <a:p>
                      <a:r>
                        <a:rPr lang="en-GB" sz="2800" b="0" i="0" u="none" strike="noStrike" kern="1200" dirty="0">
                          <a:solidFill>
                            <a:srgbClr val="0070C0"/>
                          </a:solidFill>
                          <a:effectLst/>
                          <a:latin typeface="Calibri" panose="020F0502020204030204" pitchFamily="34" charset="0"/>
                          <a:ea typeface="+mn-ea"/>
                          <a:cs typeface="+mn-cs"/>
                        </a:rPr>
                        <a:t>Sadie Fletcher</a:t>
                      </a:r>
                    </a:p>
                    <a:p>
                      <a:r>
                        <a:rPr lang="en-GB" sz="2800" b="0" i="0" u="none" strike="noStrike" kern="1200" dirty="0">
                          <a:solidFill>
                            <a:srgbClr val="0070C0"/>
                          </a:solidFill>
                          <a:effectLst/>
                          <a:latin typeface="Calibri" panose="020F0502020204030204" pitchFamily="34" charset="0"/>
                          <a:ea typeface="+mn-ea"/>
                          <a:cs typeface="+mn-cs"/>
                        </a:rPr>
                        <a:t>Marj Masters</a:t>
                      </a:r>
                    </a:p>
                    <a:p>
                      <a:r>
                        <a:rPr lang="en-GB" sz="2800" b="0" i="0" u="none" strike="noStrike" kern="1200" dirty="0">
                          <a:solidFill>
                            <a:srgbClr val="0070C0"/>
                          </a:solidFill>
                          <a:effectLst/>
                          <a:latin typeface="Calibri" panose="020F0502020204030204" pitchFamily="34" charset="0"/>
                          <a:ea typeface="+mn-ea"/>
                          <a:cs typeface="+mn-cs"/>
                        </a:rPr>
                        <a:t>Judy Noble</a:t>
                      </a:r>
                    </a:p>
                    <a:p>
                      <a:r>
                        <a:rPr lang="en-GB" sz="2800" b="0" i="0" u="none" strike="noStrike" kern="1200" dirty="0">
                          <a:solidFill>
                            <a:srgbClr val="0070C0"/>
                          </a:solidFill>
                          <a:effectLst/>
                          <a:latin typeface="Calibri" panose="020F0502020204030204" pitchFamily="34" charset="0"/>
                          <a:ea typeface="+mn-ea"/>
                          <a:cs typeface="+mn-cs"/>
                        </a:rPr>
                        <a:t>Natalie Collins</a:t>
                      </a:r>
                    </a:p>
                    <a:p>
                      <a:r>
                        <a:rPr lang="en-GB" sz="2800" b="0" i="0" u="none" strike="noStrike" kern="1200" dirty="0">
                          <a:solidFill>
                            <a:srgbClr val="0070C0"/>
                          </a:solidFill>
                          <a:effectLst/>
                          <a:latin typeface="Calibri" panose="020F0502020204030204" pitchFamily="34" charset="0"/>
                          <a:ea typeface="+mn-ea"/>
                          <a:cs typeface="+mn-cs"/>
                        </a:rPr>
                        <a:t>Louise Dove</a:t>
                      </a:r>
                    </a:p>
                    <a:p>
                      <a:r>
                        <a:rPr lang="en-GB" sz="2800" b="0" i="0" u="none" strike="noStrike" kern="1200" dirty="0">
                          <a:solidFill>
                            <a:srgbClr val="0070C0"/>
                          </a:solidFill>
                          <a:effectLst/>
                          <a:latin typeface="Calibri" panose="020F0502020204030204" pitchFamily="34" charset="0"/>
                          <a:ea typeface="+mn-ea"/>
                          <a:cs typeface="+mn-cs"/>
                        </a:rPr>
                        <a:t>Esther Horsley</a:t>
                      </a:r>
                    </a:p>
                  </a:txBody>
                  <a:tcPr marL="19050" marR="19050" marT="19050" marB="0" anchor="b">
                    <a:lnL>
                      <a:noFill/>
                    </a:lnL>
                    <a:lnR>
                      <a:noFill/>
                    </a:lnR>
                    <a:lnT>
                      <a:noFill/>
                    </a:lnT>
                    <a:lnB>
                      <a:noFill/>
                    </a:lnB>
                  </a:tcPr>
                </a:tc>
                <a:extLst>
                  <a:ext uri="{0D108BD9-81ED-4DB2-BD59-A6C34878D82A}">
                    <a16:rowId xmlns:a16="http://schemas.microsoft.com/office/drawing/2014/main" val="1665495984"/>
                  </a:ext>
                </a:extLst>
              </a:tr>
            </a:tbl>
          </a:graphicData>
        </a:graphic>
      </p:graphicFrame>
      <p:pic>
        <p:nvPicPr>
          <p:cNvPr id="1028" name="Picture 4" descr="Synchronized Swimming: History, Types, Objective, &amp; Equipment - Sportsmatik">
            <a:extLst>
              <a:ext uri="{FF2B5EF4-FFF2-40B4-BE49-F238E27FC236}">
                <a16:creationId xmlns:a16="http://schemas.microsoft.com/office/drawing/2014/main" id="{03FDFFB5-5E96-392E-05A5-3071983BF3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6767" y="2342342"/>
            <a:ext cx="4510668" cy="3159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2825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1D821938-BA6E-48D8-9EF9-0784F49D31E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5588000"/>
            <a:ext cx="12192000" cy="1270000"/>
          </a:xfrm>
          <a:prstGeom prst="rect">
            <a:avLst/>
          </a:prstGeom>
        </p:spPr>
      </p:pic>
      <p:sp>
        <p:nvSpPr>
          <p:cNvPr id="3" name="Title 1">
            <a:extLst>
              <a:ext uri="{FF2B5EF4-FFF2-40B4-BE49-F238E27FC236}">
                <a16:creationId xmlns:a16="http://schemas.microsoft.com/office/drawing/2014/main" id="{3EF6F826-B9EF-4935-B160-3A03663315A6}"/>
              </a:ext>
            </a:extLst>
          </p:cNvPr>
          <p:cNvSpPr txBox="1">
            <a:spLocks/>
          </p:cNvSpPr>
          <p:nvPr/>
        </p:nvSpPr>
        <p:spPr>
          <a:xfrm>
            <a:off x="457199" y="0"/>
            <a:ext cx="10907805" cy="1143000"/>
          </a:xfrm>
          <a:prstGeom prst="rect">
            <a:avLst/>
          </a:prstGeom>
          <a:noFill/>
          <a:ln>
            <a:noFill/>
          </a:ln>
        </p:spPr>
        <p:txBody>
          <a:bodyPr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GB" dirty="0">
                <a:solidFill>
                  <a:srgbClr val="0070C0"/>
                </a:solidFill>
              </a:rPr>
              <a:t>ABLE Membership 23-24</a:t>
            </a:r>
          </a:p>
        </p:txBody>
      </p:sp>
      <p:sp>
        <p:nvSpPr>
          <p:cNvPr id="4" name="Content Placeholder 2">
            <a:extLst>
              <a:ext uri="{FF2B5EF4-FFF2-40B4-BE49-F238E27FC236}">
                <a16:creationId xmlns:a16="http://schemas.microsoft.com/office/drawing/2014/main" id="{C750D462-C942-4F15-8235-39E090E4E25D}"/>
              </a:ext>
            </a:extLst>
          </p:cNvPr>
          <p:cNvSpPr txBox="1">
            <a:spLocks/>
          </p:cNvSpPr>
          <p:nvPr/>
        </p:nvSpPr>
        <p:spPr>
          <a:xfrm>
            <a:off x="548837" y="979719"/>
            <a:ext cx="11643163" cy="3878031"/>
          </a:xfrm>
          <a:prstGeom prst="rect">
            <a:avLst/>
          </a:prstGeom>
          <a:noFill/>
          <a:ln>
            <a:noFill/>
          </a:ln>
        </p:spPr>
        <p:txBody>
          <a:bodyPr wrap="square" lIns="91425" tIns="91425" rIns="91425" bIns="91425" anchor="t" anchorCtr="0">
            <a:noAutofit/>
          </a:bodyPr>
          <a:lstStyle>
            <a:defPPr marR="0" lvl="0" algn="l" rtl="0">
              <a:lnSpc>
                <a:spcPct val="100000"/>
              </a:lnSpc>
              <a:spcBef>
                <a:spcPts val="0"/>
              </a:spcBef>
              <a:spcAft>
                <a:spcPts val="0"/>
              </a:spcAft>
            </a:defPPr>
            <a:lvl1pPr marL="0" marR="0" lvl="0" indent="0" algn="ctr" rtl="0">
              <a:lnSpc>
                <a:spcPct val="100000"/>
              </a:lnSpc>
              <a:spcBef>
                <a:spcPts val="640"/>
              </a:spcBef>
              <a:spcAft>
                <a:spcPts val="0"/>
              </a:spcAft>
              <a:buClr>
                <a:srgbClr val="888888"/>
              </a:buClr>
              <a:buSzPct val="1000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ct val="1000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ct val="1000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9pPr>
          </a:lstStyle>
          <a:p>
            <a:pPr algn="l"/>
            <a:r>
              <a:rPr lang="en-GB" sz="2800" b="1" dirty="0">
                <a:solidFill>
                  <a:srgbClr val="0070C0"/>
                </a:solidFill>
                <a:latin typeface="Calibri" panose="020F0502020204030204" pitchFamily="34" charset="0"/>
                <a:cs typeface="Calibri" panose="020F0502020204030204" pitchFamily="34" charset="0"/>
              </a:rPr>
              <a:t>Important Reminder of membership T&amp;C’s</a:t>
            </a:r>
          </a:p>
          <a:p>
            <a:pPr algn="l"/>
            <a:r>
              <a:rPr lang="en-GB" sz="2800" dirty="0">
                <a:solidFill>
                  <a:srgbClr val="0070C0"/>
                </a:solidFill>
                <a:latin typeface="Calibri" panose="020F0502020204030204" pitchFamily="34" charset="0"/>
                <a:cs typeface="Calibri" panose="020F0502020204030204" pitchFamily="34" charset="0"/>
              </a:rPr>
              <a:t>All memberships will automatically renew on the 1st September for another year unless cancelled before </a:t>
            </a:r>
            <a:r>
              <a:rPr lang="en-GB" sz="2800" b="1" dirty="0">
                <a:solidFill>
                  <a:srgbClr val="0070C0"/>
                </a:solidFill>
                <a:latin typeface="Calibri" panose="020F0502020204030204" pitchFamily="34" charset="0"/>
                <a:cs typeface="Calibri" panose="020F0502020204030204" pitchFamily="34" charset="0"/>
              </a:rPr>
              <a:t>01 July </a:t>
            </a:r>
            <a:r>
              <a:rPr lang="en-GB" sz="2800" dirty="0">
                <a:solidFill>
                  <a:srgbClr val="0070C0"/>
                </a:solidFill>
                <a:latin typeface="Calibri" panose="020F0502020204030204" pitchFamily="34" charset="0"/>
                <a:cs typeface="Calibri" panose="020F0502020204030204" pitchFamily="34" charset="0"/>
              </a:rPr>
              <a:t>by emailing </a:t>
            </a:r>
            <a:r>
              <a:rPr lang="en-GB" sz="2800" dirty="0">
                <a:solidFill>
                  <a:srgbClr val="0070C0"/>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memberships@able-pro.co.uk</a:t>
            </a:r>
            <a:r>
              <a:rPr lang="en-GB" sz="2800" dirty="0">
                <a:solidFill>
                  <a:srgbClr val="0070C0"/>
                </a:solidFill>
                <a:latin typeface="Calibri" panose="020F0502020204030204" pitchFamily="34" charset="0"/>
                <a:cs typeface="Calibri" panose="020F0502020204030204" pitchFamily="34" charset="0"/>
              </a:rPr>
              <a:t> </a:t>
            </a:r>
          </a:p>
          <a:p>
            <a:pPr algn="l"/>
            <a:endParaRPr lang="en-GB" sz="2800" dirty="0">
              <a:solidFill>
                <a:srgbClr val="0070C0"/>
              </a:solidFill>
              <a:latin typeface="Calibri" panose="020F0502020204030204" pitchFamily="34" charset="0"/>
              <a:cs typeface="Calibri" panose="020F0502020204030204" pitchFamily="34" charset="0"/>
            </a:endParaRPr>
          </a:p>
          <a:p>
            <a:pPr algn="l"/>
            <a:r>
              <a:rPr lang="en-GB" sz="2800" dirty="0">
                <a:solidFill>
                  <a:srgbClr val="0070C0"/>
                </a:solidFill>
                <a:latin typeface="Calibri" panose="020F0502020204030204" pitchFamily="34" charset="0"/>
                <a:cs typeface="Calibri" panose="020F0502020204030204" pitchFamily="34" charset="0"/>
              </a:rPr>
              <a:t>You’re entitled to 3 conferences per year as well as regular business network training events, free mini ISBL membership and access to the ABLE Rewards App.</a:t>
            </a:r>
          </a:p>
          <a:p>
            <a:pPr algn="l"/>
            <a:endParaRPr lang="en-GB" sz="2000" dirty="0">
              <a:solidFill>
                <a:srgbClr val="0070C0"/>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012FAE04-137A-D545-23DF-A7DAAEEC5D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81638" y="5997332"/>
            <a:ext cx="9185742" cy="642943"/>
          </a:xfrm>
          <a:prstGeom prst="rect">
            <a:avLst/>
          </a:prstGeom>
        </p:spPr>
      </p:pic>
    </p:spTree>
    <p:extLst>
      <p:ext uri="{BB962C8B-B14F-4D97-AF65-F5344CB8AC3E}">
        <p14:creationId xmlns:p14="http://schemas.microsoft.com/office/powerpoint/2010/main" val="24691637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1D821938-BA6E-48D8-9EF9-0784F49D31E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5588000"/>
            <a:ext cx="12192000" cy="1270000"/>
          </a:xfrm>
          <a:prstGeom prst="rect">
            <a:avLst/>
          </a:prstGeom>
        </p:spPr>
      </p:pic>
      <p:sp>
        <p:nvSpPr>
          <p:cNvPr id="3" name="Title 1">
            <a:extLst>
              <a:ext uri="{FF2B5EF4-FFF2-40B4-BE49-F238E27FC236}">
                <a16:creationId xmlns:a16="http://schemas.microsoft.com/office/drawing/2014/main" id="{3EF6F826-B9EF-4935-B160-3A03663315A6}"/>
              </a:ext>
            </a:extLst>
          </p:cNvPr>
          <p:cNvSpPr txBox="1">
            <a:spLocks/>
          </p:cNvSpPr>
          <p:nvPr/>
        </p:nvSpPr>
        <p:spPr>
          <a:xfrm>
            <a:off x="457199" y="0"/>
            <a:ext cx="10907805" cy="1143000"/>
          </a:xfrm>
          <a:prstGeom prst="rect">
            <a:avLst/>
          </a:prstGeom>
          <a:noFill/>
          <a:ln>
            <a:noFill/>
          </a:ln>
        </p:spPr>
        <p:txBody>
          <a:bodyPr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GB" dirty="0">
                <a:solidFill>
                  <a:srgbClr val="0070C0"/>
                </a:solidFill>
              </a:rPr>
              <a:t>ABLE Membership 23-24</a:t>
            </a:r>
          </a:p>
        </p:txBody>
      </p:sp>
      <p:sp>
        <p:nvSpPr>
          <p:cNvPr id="4" name="Content Placeholder 2">
            <a:extLst>
              <a:ext uri="{FF2B5EF4-FFF2-40B4-BE49-F238E27FC236}">
                <a16:creationId xmlns:a16="http://schemas.microsoft.com/office/drawing/2014/main" id="{C750D462-C942-4F15-8235-39E090E4E25D}"/>
              </a:ext>
            </a:extLst>
          </p:cNvPr>
          <p:cNvSpPr txBox="1">
            <a:spLocks/>
          </p:cNvSpPr>
          <p:nvPr/>
        </p:nvSpPr>
        <p:spPr>
          <a:xfrm>
            <a:off x="548837" y="1408344"/>
            <a:ext cx="11643163" cy="4732976"/>
          </a:xfrm>
          <a:prstGeom prst="rect">
            <a:avLst/>
          </a:prstGeom>
          <a:noFill/>
          <a:ln>
            <a:noFill/>
          </a:ln>
        </p:spPr>
        <p:txBody>
          <a:bodyPr wrap="square" lIns="91425" tIns="91425" rIns="91425" bIns="91425" anchor="t" anchorCtr="0">
            <a:noAutofit/>
          </a:bodyPr>
          <a:lstStyle>
            <a:defPPr marR="0" lvl="0" algn="l" rtl="0">
              <a:lnSpc>
                <a:spcPct val="100000"/>
              </a:lnSpc>
              <a:spcBef>
                <a:spcPts val="0"/>
              </a:spcBef>
              <a:spcAft>
                <a:spcPts val="0"/>
              </a:spcAft>
            </a:defPPr>
            <a:lvl1pPr marL="0" marR="0" lvl="0" indent="0" algn="ctr" rtl="0">
              <a:lnSpc>
                <a:spcPct val="100000"/>
              </a:lnSpc>
              <a:spcBef>
                <a:spcPts val="640"/>
              </a:spcBef>
              <a:spcAft>
                <a:spcPts val="0"/>
              </a:spcAft>
              <a:buClr>
                <a:srgbClr val="888888"/>
              </a:buClr>
              <a:buSzPct val="1000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ct val="1000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ct val="1000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9pPr>
          </a:lstStyle>
          <a:p>
            <a:pPr algn="l"/>
            <a:r>
              <a:rPr lang="en-GB" sz="3600" dirty="0">
                <a:solidFill>
                  <a:srgbClr val="0070C0"/>
                </a:solidFill>
                <a:latin typeface="Calibri" panose="020F0502020204030204" pitchFamily="34" charset="0"/>
                <a:cs typeface="Calibri" panose="020F0502020204030204" pitchFamily="34" charset="0"/>
              </a:rPr>
              <a:t>Membership fees will be £80 p.a. for non-members</a:t>
            </a:r>
          </a:p>
          <a:p>
            <a:pPr algn="l"/>
            <a:r>
              <a:rPr lang="en-GB" sz="3600" dirty="0">
                <a:solidFill>
                  <a:srgbClr val="0070C0"/>
                </a:solidFill>
                <a:latin typeface="Calibri" panose="020F0502020204030204" pitchFamily="34" charset="0"/>
                <a:cs typeface="Calibri" panose="020F0502020204030204" pitchFamily="34" charset="0"/>
              </a:rPr>
              <a:t>Current members will receive a £5 discount, reducing the annual fee to £75</a:t>
            </a:r>
          </a:p>
        </p:txBody>
      </p:sp>
      <p:pic>
        <p:nvPicPr>
          <p:cNvPr id="2" name="Picture 1">
            <a:extLst>
              <a:ext uri="{FF2B5EF4-FFF2-40B4-BE49-F238E27FC236}">
                <a16:creationId xmlns:a16="http://schemas.microsoft.com/office/drawing/2014/main" id="{012FAE04-137A-D545-23DF-A7DAAEEC5D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1638" y="5997332"/>
            <a:ext cx="9185742" cy="642943"/>
          </a:xfrm>
          <a:prstGeom prst="rect">
            <a:avLst/>
          </a:prstGeom>
        </p:spPr>
      </p:pic>
    </p:spTree>
    <p:extLst>
      <p:ext uri="{BB962C8B-B14F-4D97-AF65-F5344CB8AC3E}">
        <p14:creationId xmlns:p14="http://schemas.microsoft.com/office/powerpoint/2010/main" val="394290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1D821938-BA6E-48D8-9EF9-0784F49D31E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5588000"/>
            <a:ext cx="12192000" cy="1270000"/>
          </a:xfrm>
          <a:prstGeom prst="rect">
            <a:avLst/>
          </a:prstGeom>
        </p:spPr>
      </p:pic>
      <p:sp>
        <p:nvSpPr>
          <p:cNvPr id="3" name="Title 1">
            <a:extLst>
              <a:ext uri="{FF2B5EF4-FFF2-40B4-BE49-F238E27FC236}">
                <a16:creationId xmlns:a16="http://schemas.microsoft.com/office/drawing/2014/main" id="{3EF6F826-B9EF-4935-B160-3A03663315A6}"/>
              </a:ext>
            </a:extLst>
          </p:cNvPr>
          <p:cNvSpPr txBox="1">
            <a:spLocks/>
          </p:cNvSpPr>
          <p:nvPr/>
        </p:nvSpPr>
        <p:spPr>
          <a:xfrm>
            <a:off x="457199" y="0"/>
            <a:ext cx="10907805" cy="1143000"/>
          </a:xfrm>
          <a:prstGeom prst="rect">
            <a:avLst/>
          </a:prstGeom>
          <a:noFill/>
          <a:ln>
            <a:noFill/>
          </a:ln>
        </p:spPr>
        <p:txBody>
          <a:bodyPr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GB" dirty="0">
                <a:solidFill>
                  <a:srgbClr val="0070C0"/>
                </a:solidFill>
              </a:rPr>
              <a:t>ABLE Membership 23-24</a:t>
            </a:r>
          </a:p>
        </p:txBody>
      </p:sp>
      <p:sp>
        <p:nvSpPr>
          <p:cNvPr id="4" name="Content Placeholder 2">
            <a:extLst>
              <a:ext uri="{FF2B5EF4-FFF2-40B4-BE49-F238E27FC236}">
                <a16:creationId xmlns:a16="http://schemas.microsoft.com/office/drawing/2014/main" id="{C750D462-C942-4F15-8235-39E090E4E25D}"/>
              </a:ext>
            </a:extLst>
          </p:cNvPr>
          <p:cNvSpPr txBox="1">
            <a:spLocks/>
          </p:cNvSpPr>
          <p:nvPr/>
        </p:nvSpPr>
        <p:spPr>
          <a:xfrm>
            <a:off x="548837" y="1408344"/>
            <a:ext cx="11643163" cy="4732976"/>
          </a:xfrm>
          <a:prstGeom prst="rect">
            <a:avLst/>
          </a:prstGeom>
          <a:noFill/>
          <a:ln>
            <a:noFill/>
          </a:ln>
        </p:spPr>
        <p:txBody>
          <a:bodyPr wrap="square" lIns="91425" tIns="91425" rIns="91425" bIns="91425" anchor="t" anchorCtr="0">
            <a:noAutofit/>
          </a:bodyPr>
          <a:lstStyle>
            <a:defPPr marR="0" lvl="0" algn="l" rtl="0">
              <a:lnSpc>
                <a:spcPct val="100000"/>
              </a:lnSpc>
              <a:spcBef>
                <a:spcPts val="0"/>
              </a:spcBef>
              <a:spcAft>
                <a:spcPts val="0"/>
              </a:spcAft>
            </a:defPPr>
            <a:lvl1pPr marL="0" marR="0" lvl="0" indent="0" algn="ctr" rtl="0">
              <a:lnSpc>
                <a:spcPct val="100000"/>
              </a:lnSpc>
              <a:spcBef>
                <a:spcPts val="640"/>
              </a:spcBef>
              <a:spcAft>
                <a:spcPts val="0"/>
              </a:spcAft>
              <a:buClr>
                <a:srgbClr val="888888"/>
              </a:buClr>
              <a:buSzPct val="1000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ct val="1000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ct val="1000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9pPr>
          </a:lstStyle>
          <a:p>
            <a:pPr algn="l"/>
            <a:r>
              <a:rPr lang="en-GB" b="1" dirty="0">
                <a:solidFill>
                  <a:srgbClr val="0070C0"/>
                </a:solidFill>
                <a:latin typeface="Calibri" panose="020F0502020204030204" pitchFamily="34" charset="0"/>
                <a:cs typeface="Calibri" panose="020F0502020204030204" pitchFamily="34" charset="0"/>
              </a:rPr>
              <a:t>A few juicy incentives</a:t>
            </a:r>
          </a:p>
          <a:p>
            <a:pPr algn="l"/>
            <a:endParaRPr lang="en-GB" sz="2800" dirty="0">
              <a:solidFill>
                <a:srgbClr val="0070C0"/>
              </a:solidFill>
              <a:latin typeface="Calibri" panose="020F0502020204030204" pitchFamily="34" charset="0"/>
              <a:cs typeface="Calibri" panose="020F0502020204030204" pitchFamily="34" charset="0"/>
            </a:endParaRPr>
          </a:p>
          <a:p>
            <a:pPr marL="457200" indent="-457200" algn="l">
              <a:buFont typeface="Arial" panose="020B0604020202020204" pitchFamily="34" charset="0"/>
              <a:buChar char="•"/>
            </a:pPr>
            <a:r>
              <a:rPr lang="en-GB" sz="2800" dirty="0">
                <a:solidFill>
                  <a:srgbClr val="0070C0"/>
                </a:solidFill>
                <a:latin typeface="Calibri" panose="020F0502020204030204" pitchFamily="34" charset="0"/>
                <a:cs typeface="Calibri" panose="020F0502020204030204" pitchFamily="34" charset="0"/>
              </a:rPr>
              <a:t>All members will receive 50 reward points to spend next year</a:t>
            </a:r>
          </a:p>
          <a:p>
            <a:pPr marL="457200" indent="-457200" algn="l">
              <a:buFont typeface="Arial" panose="020B0604020202020204" pitchFamily="34" charset="0"/>
              <a:buChar char="•"/>
            </a:pPr>
            <a:r>
              <a:rPr lang="en-GB" sz="2800" dirty="0">
                <a:solidFill>
                  <a:srgbClr val="0070C0"/>
                </a:solidFill>
                <a:latin typeface="Calibri" panose="020F0502020204030204" pitchFamily="34" charset="0"/>
                <a:cs typeface="Calibri" panose="020F0502020204030204" pitchFamily="34" charset="0"/>
              </a:rPr>
              <a:t>Refer a friend and receive 50 reward points. Email Emma (</a:t>
            </a:r>
            <a:r>
              <a:rPr lang="en-GB" sz="2800" dirty="0">
                <a:solidFill>
                  <a:srgbClr val="0070C0"/>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memberships@able-pro.co.uk</a:t>
            </a:r>
            <a:r>
              <a:rPr lang="en-GB" sz="2800" dirty="0">
                <a:solidFill>
                  <a:srgbClr val="0070C0"/>
                </a:solidFill>
                <a:latin typeface="Calibri" panose="020F0502020204030204" pitchFamily="34" charset="0"/>
                <a:cs typeface="Calibri" panose="020F0502020204030204" pitchFamily="34" charset="0"/>
              </a:rPr>
              <a:t> ) the name of your referral and she will administer the points</a:t>
            </a:r>
          </a:p>
          <a:p>
            <a:pPr marL="457200" indent="-457200" algn="l">
              <a:buFont typeface="Arial" panose="020B0604020202020204" pitchFamily="34" charset="0"/>
              <a:buChar char="•"/>
            </a:pPr>
            <a:r>
              <a:rPr lang="en-GB" sz="2800" dirty="0">
                <a:solidFill>
                  <a:srgbClr val="0070C0"/>
                </a:solidFill>
                <a:latin typeface="Calibri" panose="020F0502020204030204" pitchFamily="34" charset="0"/>
                <a:cs typeface="Calibri" panose="020F0502020204030204" pitchFamily="34" charset="0"/>
              </a:rPr>
              <a:t>Get the rest of your MAT to sign up and receive 10% discount for all schools in the MAT</a:t>
            </a:r>
          </a:p>
        </p:txBody>
      </p:sp>
      <p:pic>
        <p:nvPicPr>
          <p:cNvPr id="2" name="Picture 1">
            <a:extLst>
              <a:ext uri="{FF2B5EF4-FFF2-40B4-BE49-F238E27FC236}">
                <a16:creationId xmlns:a16="http://schemas.microsoft.com/office/drawing/2014/main" id="{012FAE04-137A-D545-23DF-A7DAAEEC5D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81638" y="5997332"/>
            <a:ext cx="9185742" cy="642943"/>
          </a:xfrm>
          <a:prstGeom prst="rect">
            <a:avLst/>
          </a:prstGeom>
        </p:spPr>
      </p:pic>
      <p:pic>
        <p:nvPicPr>
          <p:cNvPr id="4100" name="Picture 4" descr="Image result for privaleged pet silly image">
            <a:extLst>
              <a:ext uri="{FF2B5EF4-FFF2-40B4-BE49-F238E27FC236}">
                <a16:creationId xmlns:a16="http://schemas.microsoft.com/office/drawing/2014/main" id="{F18E7EE4-398F-816F-EF52-93F50B4FF35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67838" y="165777"/>
            <a:ext cx="2275325" cy="24821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8350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1D821938-BA6E-48D8-9EF9-0784F49D31E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5588000"/>
            <a:ext cx="12192000" cy="1270000"/>
          </a:xfrm>
          <a:prstGeom prst="rect">
            <a:avLst/>
          </a:prstGeom>
        </p:spPr>
      </p:pic>
      <p:sp>
        <p:nvSpPr>
          <p:cNvPr id="3" name="Title 1">
            <a:extLst>
              <a:ext uri="{FF2B5EF4-FFF2-40B4-BE49-F238E27FC236}">
                <a16:creationId xmlns:a16="http://schemas.microsoft.com/office/drawing/2014/main" id="{3EF6F826-B9EF-4935-B160-3A03663315A6}"/>
              </a:ext>
            </a:extLst>
          </p:cNvPr>
          <p:cNvSpPr txBox="1">
            <a:spLocks/>
          </p:cNvSpPr>
          <p:nvPr/>
        </p:nvSpPr>
        <p:spPr>
          <a:xfrm>
            <a:off x="457199" y="0"/>
            <a:ext cx="10907805" cy="1143000"/>
          </a:xfrm>
          <a:prstGeom prst="rect">
            <a:avLst/>
          </a:prstGeom>
          <a:noFill/>
          <a:ln>
            <a:noFill/>
          </a:ln>
        </p:spPr>
        <p:txBody>
          <a:bodyPr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GB" dirty="0">
                <a:solidFill>
                  <a:srgbClr val="0070C0"/>
                </a:solidFill>
              </a:rPr>
              <a:t>New initiative for 23-24</a:t>
            </a:r>
          </a:p>
        </p:txBody>
      </p:sp>
      <p:sp>
        <p:nvSpPr>
          <p:cNvPr id="4" name="Content Placeholder 2">
            <a:extLst>
              <a:ext uri="{FF2B5EF4-FFF2-40B4-BE49-F238E27FC236}">
                <a16:creationId xmlns:a16="http://schemas.microsoft.com/office/drawing/2014/main" id="{C750D462-C942-4F15-8235-39E090E4E25D}"/>
              </a:ext>
            </a:extLst>
          </p:cNvPr>
          <p:cNvSpPr txBox="1">
            <a:spLocks/>
          </p:cNvSpPr>
          <p:nvPr/>
        </p:nvSpPr>
        <p:spPr>
          <a:xfrm>
            <a:off x="548837" y="1408344"/>
            <a:ext cx="11643163" cy="4732976"/>
          </a:xfrm>
          <a:prstGeom prst="rect">
            <a:avLst/>
          </a:prstGeom>
          <a:noFill/>
          <a:ln>
            <a:noFill/>
          </a:ln>
        </p:spPr>
        <p:txBody>
          <a:bodyPr wrap="square" lIns="91425" tIns="91425" rIns="91425" bIns="91425" anchor="t" anchorCtr="0">
            <a:noAutofit/>
          </a:bodyPr>
          <a:lstStyle>
            <a:defPPr marR="0" lvl="0" algn="l" rtl="0">
              <a:lnSpc>
                <a:spcPct val="100000"/>
              </a:lnSpc>
              <a:spcBef>
                <a:spcPts val="0"/>
              </a:spcBef>
              <a:spcAft>
                <a:spcPts val="0"/>
              </a:spcAft>
            </a:defPPr>
            <a:lvl1pPr marL="0" marR="0" lvl="0" indent="0" algn="ctr" rtl="0">
              <a:lnSpc>
                <a:spcPct val="100000"/>
              </a:lnSpc>
              <a:spcBef>
                <a:spcPts val="640"/>
              </a:spcBef>
              <a:spcAft>
                <a:spcPts val="0"/>
              </a:spcAft>
              <a:buClr>
                <a:srgbClr val="888888"/>
              </a:buClr>
              <a:buSzPct val="1000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ct val="1000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ct val="1000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9pPr>
          </a:lstStyle>
          <a:p>
            <a:pPr algn="l"/>
            <a:r>
              <a:rPr lang="en-GB" dirty="0">
                <a:solidFill>
                  <a:srgbClr val="0070C0"/>
                </a:solidFill>
                <a:latin typeface="Calibri" panose="020F0502020204030204" pitchFamily="34" charset="0"/>
                <a:cs typeface="Calibri" panose="020F0502020204030204" pitchFamily="34" charset="0"/>
              </a:rPr>
              <a:t>Member forum- get direct support from peers and corporate partners on hot topics</a:t>
            </a:r>
          </a:p>
          <a:p>
            <a:pPr algn="l"/>
            <a:r>
              <a:rPr lang="en-GB" dirty="0">
                <a:solidFill>
                  <a:srgbClr val="0070C0"/>
                </a:solidFill>
                <a:latin typeface="Calibri" panose="020F0502020204030204" pitchFamily="34" charset="0"/>
                <a:cs typeface="Calibri" panose="020F0502020204030204" pitchFamily="34" charset="0"/>
              </a:rPr>
              <a:t>Due to be launched in the Autumn Term</a:t>
            </a:r>
          </a:p>
          <a:p>
            <a:pPr algn="l"/>
            <a:endParaRPr lang="en-GB" dirty="0">
              <a:solidFill>
                <a:srgbClr val="0070C0"/>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012FAE04-137A-D545-23DF-A7DAAEEC5D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1638" y="5997332"/>
            <a:ext cx="9185742" cy="642943"/>
          </a:xfrm>
          <a:prstGeom prst="rect">
            <a:avLst/>
          </a:prstGeom>
        </p:spPr>
      </p:pic>
    </p:spTree>
    <p:extLst>
      <p:ext uri="{BB962C8B-B14F-4D97-AF65-F5344CB8AC3E}">
        <p14:creationId xmlns:p14="http://schemas.microsoft.com/office/powerpoint/2010/main" val="7829664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1D821938-BA6E-48D8-9EF9-0784F49D31E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5588000"/>
            <a:ext cx="12192000" cy="1270000"/>
          </a:xfrm>
          <a:prstGeom prst="rect">
            <a:avLst/>
          </a:prstGeom>
        </p:spPr>
      </p:pic>
      <p:sp>
        <p:nvSpPr>
          <p:cNvPr id="3" name="Title 1">
            <a:extLst>
              <a:ext uri="{FF2B5EF4-FFF2-40B4-BE49-F238E27FC236}">
                <a16:creationId xmlns:a16="http://schemas.microsoft.com/office/drawing/2014/main" id="{3EF6F826-B9EF-4935-B160-3A03663315A6}"/>
              </a:ext>
            </a:extLst>
          </p:cNvPr>
          <p:cNvSpPr txBox="1">
            <a:spLocks/>
          </p:cNvSpPr>
          <p:nvPr/>
        </p:nvSpPr>
        <p:spPr>
          <a:xfrm>
            <a:off x="457199" y="0"/>
            <a:ext cx="10907805" cy="1143000"/>
          </a:xfrm>
          <a:prstGeom prst="rect">
            <a:avLst/>
          </a:prstGeom>
          <a:noFill/>
          <a:ln>
            <a:noFill/>
          </a:ln>
        </p:spPr>
        <p:txBody>
          <a:bodyPr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GB" dirty="0">
                <a:solidFill>
                  <a:srgbClr val="0070C0"/>
                </a:solidFill>
              </a:rPr>
              <a:t>Reward gifts go to:</a:t>
            </a:r>
          </a:p>
        </p:txBody>
      </p:sp>
      <p:sp>
        <p:nvSpPr>
          <p:cNvPr id="4" name="Content Placeholder 2">
            <a:extLst>
              <a:ext uri="{FF2B5EF4-FFF2-40B4-BE49-F238E27FC236}">
                <a16:creationId xmlns:a16="http://schemas.microsoft.com/office/drawing/2014/main" id="{C750D462-C942-4F15-8235-39E090E4E25D}"/>
              </a:ext>
            </a:extLst>
          </p:cNvPr>
          <p:cNvSpPr txBox="1">
            <a:spLocks/>
          </p:cNvSpPr>
          <p:nvPr/>
        </p:nvSpPr>
        <p:spPr>
          <a:xfrm>
            <a:off x="4695825" y="1143000"/>
            <a:ext cx="7496175" cy="4998320"/>
          </a:xfrm>
          <a:prstGeom prst="rect">
            <a:avLst/>
          </a:prstGeom>
          <a:noFill/>
          <a:ln>
            <a:noFill/>
          </a:ln>
        </p:spPr>
        <p:txBody>
          <a:bodyPr wrap="square" lIns="91425" tIns="91425" rIns="91425" bIns="91425" anchor="t" anchorCtr="0">
            <a:noAutofit/>
          </a:bodyPr>
          <a:lstStyle>
            <a:defPPr marR="0" lvl="0" algn="l" rtl="0">
              <a:lnSpc>
                <a:spcPct val="100000"/>
              </a:lnSpc>
              <a:spcBef>
                <a:spcPts val="0"/>
              </a:spcBef>
              <a:spcAft>
                <a:spcPts val="0"/>
              </a:spcAft>
            </a:defPPr>
            <a:lvl1pPr marL="0" marR="0" lvl="0" indent="0" algn="ctr" rtl="0">
              <a:lnSpc>
                <a:spcPct val="100000"/>
              </a:lnSpc>
              <a:spcBef>
                <a:spcPts val="640"/>
              </a:spcBef>
              <a:spcAft>
                <a:spcPts val="0"/>
              </a:spcAft>
              <a:buClr>
                <a:srgbClr val="888888"/>
              </a:buClr>
              <a:buSzPct val="1000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ct val="1000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ct val="1000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9pPr>
          </a:lstStyle>
          <a:p>
            <a:pPr marL="457200" indent="-457200" algn="l">
              <a:spcBef>
                <a:spcPts val="0"/>
              </a:spcBef>
              <a:buFont typeface="Arial" panose="020B0604020202020204" pitchFamily="34" charset="0"/>
              <a:buChar char="•"/>
            </a:pPr>
            <a:r>
              <a:rPr lang="en-GB" sz="2800" dirty="0">
                <a:solidFill>
                  <a:srgbClr val="0070C0"/>
                </a:solidFill>
                <a:latin typeface="Calibri" panose="020F0502020204030204" pitchFamily="34" charset="0"/>
                <a:cs typeface="Calibri" panose="020F0502020204030204" pitchFamily="34" charset="0"/>
              </a:rPr>
              <a:t>Alex Epton, 2 x chocs and Amazon voucher</a:t>
            </a:r>
          </a:p>
          <a:p>
            <a:pPr marL="457200" indent="-457200" algn="l">
              <a:spcBef>
                <a:spcPts val="0"/>
              </a:spcBef>
              <a:buFont typeface="Arial" panose="020B0604020202020204" pitchFamily="34" charset="0"/>
              <a:buChar char="•"/>
            </a:pPr>
            <a:r>
              <a:rPr lang="en-GB" sz="2800" dirty="0">
                <a:solidFill>
                  <a:srgbClr val="0070C0"/>
                </a:solidFill>
                <a:latin typeface="Calibri" panose="020F0502020204030204" pitchFamily="34" charset="0"/>
                <a:cs typeface="Calibri" panose="020F0502020204030204" pitchFamily="34" charset="0"/>
              </a:rPr>
              <a:t>Anne Hall, 2 x bubbly</a:t>
            </a:r>
          </a:p>
          <a:p>
            <a:pPr marL="457200" indent="-457200" algn="l">
              <a:spcBef>
                <a:spcPts val="0"/>
              </a:spcBef>
              <a:buFont typeface="Arial" panose="020B0604020202020204" pitchFamily="34" charset="0"/>
              <a:buChar char="•"/>
            </a:pPr>
            <a:r>
              <a:rPr lang="en-GB" sz="2800" dirty="0">
                <a:solidFill>
                  <a:srgbClr val="0070C0"/>
                </a:solidFill>
                <a:latin typeface="Calibri" panose="020F0502020204030204" pitchFamily="34" charset="0"/>
                <a:cs typeface="Calibri" panose="020F0502020204030204" pitchFamily="34" charset="0"/>
              </a:rPr>
              <a:t>Sadie Fletcher, bubbly</a:t>
            </a:r>
          </a:p>
          <a:p>
            <a:pPr marL="457200" indent="-457200" algn="l">
              <a:spcBef>
                <a:spcPts val="0"/>
              </a:spcBef>
              <a:buFont typeface="Arial" panose="020B0604020202020204" pitchFamily="34" charset="0"/>
              <a:buChar char="•"/>
            </a:pPr>
            <a:r>
              <a:rPr lang="en-GB" sz="2800" dirty="0">
                <a:solidFill>
                  <a:srgbClr val="0070C0"/>
                </a:solidFill>
                <a:latin typeface="Calibri" panose="020F0502020204030204" pitchFamily="34" charset="0"/>
                <a:cs typeface="Calibri" panose="020F0502020204030204" pitchFamily="34" charset="0"/>
              </a:rPr>
              <a:t>Liz Wilson, chocs and bubbly</a:t>
            </a:r>
          </a:p>
          <a:p>
            <a:pPr marL="457200" indent="-457200" algn="l">
              <a:spcBef>
                <a:spcPts val="0"/>
              </a:spcBef>
              <a:buFont typeface="Arial" panose="020B0604020202020204" pitchFamily="34" charset="0"/>
              <a:buChar char="•"/>
            </a:pPr>
            <a:r>
              <a:rPr lang="en-GB" sz="2800" dirty="0">
                <a:solidFill>
                  <a:srgbClr val="0070C0"/>
                </a:solidFill>
                <a:latin typeface="Calibri" panose="020F0502020204030204" pitchFamily="34" charset="0"/>
                <a:cs typeface="Calibri" panose="020F0502020204030204" pitchFamily="34" charset="0"/>
              </a:rPr>
              <a:t>Suki Kaur, Amazon voucher</a:t>
            </a:r>
          </a:p>
          <a:p>
            <a:pPr marL="457200" indent="-457200" algn="l">
              <a:spcBef>
                <a:spcPts val="0"/>
              </a:spcBef>
              <a:buFont typeface="Arial" panose="020B0604020202020204" pitchFamily="34" charset="0"/>
              <a:buChar char="•"/>
            </a:pPr>
            <a:r>
              <a:rPr lang="en-GB" sz="2800" dirty="0">
                <a:solidFill>
                  <a:srgbClr val="0070C0"/>
                </a:solidFill>
                <a:latin typeface="Calibri" panose="020F0502020204030204" pitchFamily="34" charset="0"/>
                <a:cs typeface="Calibri" panose="020F0502020204030204" pitchFamily="34" charset="0"/>
              </a:rPr>
              <a:t>Dean Grimshaw, bubbly and pamper gift set</a:t>
            </a:r>
          </a:p>
          <a:p>
            <a:pPr marL="457200" indent="-457200" algn="l">
              <a:spcBef>
                <a:spcPts val="0"/>
              </a:spcBef>
              <a:buFont typeface="Arial" panose="020B0604020202020204" pitchFamily="34" charset="0"/>
              <a:buChar char="•"/>
            </a:pPr>
            <a:r>
              <a:rPr lang="en-GB" sz="2800" dirty="0">
                <a:solidFill>
                  <a:srgbClr val="0070C0"/>
                </a:solidFill>
                <a:latin typeface="Calibri" panose="020F0502020204030204" pitchFamily="34" charset="0"/>
                <a:cs typeface="Calibri" panose="020F0502020204030204" pitchFamily="34" charset="0"/>
              </a:rPr>
              <a:t>Judy Noble, Argos voucher</a:t>
            </a:r>
          </a:p>
          <a:p>
            <a:pPr marL="457200" indent="-457200" algn="l">
              <a:spcBef>
                <a:spcPts val="0"/>
              </a:spcBef>
              <a:buFont typeface="Arial" panose="020B0604020202020204" pitchFamily="34" charset="0"/>
              <a:buChar char="•"/>
            </a:pPr>
            <a:r>
              <a:rPr lang="en-GB" sz="2800" dirty="0">
                <a:solidFill>
                  <a:srgbClr val="0070C0"/>
                </a:solidFill>
                <a:latin typeface="Calibri" panose="020F0502020204030204" pitchFamily="34" charset="0"/>
                <a:cs typeface="Calibri" panose="020F0502020204030204" pitchFamily="34" charset="0"/>
              </a:rPr>
              <a:t>Lynn Eadie, Asda voucher</a:t>
            </a:r>
          </a:p>
          <a:p>
            <a:pPr marL="457200" indent="-457200" algn="l">
              <a:spcBef>
                <a:spcPts val="0"/>
              </a:spcBef>
              <a:buFont typeface="Arial" panose="020B0604020202020204" pitchFamily="34" charset="0"/>
              <a:buChar char="•"/>
            </a:pPr>
            <a:endParaRPr lang="en-GB" sz="2800" dirty="0">
              <a:solidFill>
                <a:srgbClr val="0070C0"/>
              </a:solidFill>
              <a:latin typeface="Calibri" panose="020F0502020204030204" pitchFamily="34" charset="0"/>
              <a:cs typeface="Calibri" panose="020F0502020204030204" pitchFamily="34" charset="0"/>
            </a:endParaRPr>
          </a:p>
          <a:p>
            <a:pPr>
              <a:spcBef>
                <a:spcPts val="0"/>
              </a:spcBef>
            </a:pPr>
            <a:r>
              <a:rPr lang="en-GB" sz="2800" dirty="0">
                <a:solidFill>
                  <a:srgbClr val="0070C0"/>
                </a:solidFill>
                <a:latin typeface="Calibri" panose="020F0502020204030204" pitchFamily="34" charset="0"/>
                <a:cs typeface="Calibri" panose="020F0502020204030204" pitchFamily="34" charset="0"/>
              </a:rPr>
              <a:t> </a:t>
            </a:r>
            <a:endParaRPr lang="en-GB" sz="2400" dirty="0">
              <a:solidFill>
                <a:srgbClr val="0070C0"/>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012FAE04-137A-D545-23DF-A7DAAEEC5D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1638" y="5997332"/>
            <a:ext cx="9185742" cy="642943"/>
          </a:xfrm>
          <a:prstGeom prst="rect">
            <a:avLst/>
          </a:prstGeom>
        </p:spPr>
      </p:pic>
      <p:pic>
        <p:nvPicPr>
          <p:cNvPr id="5124" name="Picture 4" descr="Prosecco O'Clock Doormat | ORIGINAL award-winning design">
            <a:extLst>
              <a:ext uri="{FF2B5EF4-FFF2-40B4-BE49-F238E27FC236}">
                <a16:creationId xmlns:a16="http://schemas.microsoft.com/office/drawing/2014/main" id="{6DDB9E77-AC9E-5B1E-2731-04C3EFBCFD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9413" y="1695450"/>
            <a:ext cx="4193091" cy="3368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7932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1D821938-BA6E-48D8-9EF9-0784F49D31E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5588000"/>
            <a:ext cx="12192000" cy="1270000"/>
          </a:xfrm>
          <a:prstGeom prst="rect">
            <a:avLst/>
          </a:prstGeom>
        </p:spPr>
      </p:pic>
      <p:sp>
        <p:nvSpPr>
          <p:cNvPr id="3" name="Title 1">
            <a:extLst>
              <a:ext uri="{FF2B5EF4-FFF2-40B4-BE49-F238E27FC236}">
                <a16:creationId xmlns:a16="http://schemas.microsoft.com/office/drawing/2014/main" id="{3EF6F826-B9EF-4935-B160-3A03663315A6}"/>
              </a:ext>
            </a:extLst>
          </p:cNvPr>
          <p:cNvSpPr txBox="1">
            <a:spLocks/>
          </p:cNvSpPr>
          <p:nvPr/>
        </p:nvSpPr>
        <p:spPr>
          <a:xfrm>
            <a:off x="457199" y="0"/>
            <a:ext cx="10907805" cy="1143000"/>
          </a:xfrm>
          <a:prstGeom prst="rect">
            <a:avLst/>
          </a:prstGeom>
          <a:noFill/>
          <a:ln>
            <a:noFill/>
          </a:ln>
        </p:spPr>
        <p:txBody>
          <a:bodyPr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lang="en-GB" dirty="0">
              <a:solidFill>
                <a:srgbClr val="0070C0"/>
              </a:solidFill>
            </a:endParaRPr>
          </a:p>
        </p:txBody>
      </p:sp>
      <p:sp>
        <p:nvSpPr>
          <p:cNvPr id="4" name="Content Placeholder 2">
            <a:extLst>
              <a:ext uri="{FF2B5EF4-FFF2-40B4-BE49-F238E27FC236}">
                <a16:creationId xmlns:a16="http://schemas.microsoft.com/office/drawing/2014/main" id="{C750D462-C942-4F15-8235-39E090E4E25D}"/>
              </a:ext>
            </a:extLst>
          </p:cNvPr>
          <p:cNvSpPr txBox="1">
            <a:spLocks/>
          </p:cNvSpPr>
          <p:nvPr/>
        </p:nvSpPr>
        <p:spPr>
          <a:xfrm>
            <a:off x="548837" y="1408344"/>
            <a:ext cx="11643163" cy="4732976"/>
          </a:xfrm>
          <a:prstGeom prst="rect">
            <a:avLst/>
          </a:prstGeom>
          <a:noFill/>
          <a:ln>
            <a:noFill/>
          </a:ln>
        </p:spPr>
        <p:txBody>
          <a:bodyPr wrap="square" lIns="91425" tIns="91425" rIns="91425" bIns="91425" anchor="t" anchorCtr="0">
            <a:noAutofit/>
          </a:bodyPr>
          <a:lstStyle>
            <a:defPPr marR="0" lvl="0" algn="l" rtl="0">
              <a:lnSpc>
                <a:spcPct val="100000"/>
              </a:lnSpc>
              <a:spcBef>
                <a:spcPts val="0"/>
              </a:spcBef>
              <a:spcAft>
                <a:spcPts val="0"/>
              </a:spcAft>
            </a:defPPr>
            <a:lvl1pPr marL="0" marR="0" lvl="0" indent="0" algn="ctr" rtl="0">
              <a:lnSpc>
                <a:spcPct val="100000"/>
              </a:lnSpc>
              <a:spcBef>
                <a:spcPts val="640"/>
              </a:spcBef>
              <a:spcAft>
                <a:spcPts val="0"/>
              </a:spcAft>
              <a:buClr>
                <a:srgbClr val="888888"/>
              </a:buClr>
              <a:buSzPct val="1000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ct val="1000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ct val="1000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9pPr>
          </a:lstStyle>
          <a:p>
            <a:pPr>
              <a:spcBef>
                <a:spcPts val="0"/>
              </a:spcBef>
            </a:pPr>
            <a:endParaRPr lang="en-GB" sz="9600" dirty="0">
              <a:solidFill>
                <a:srgbClr val="0070C0"/>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012FAE04-137A-D545-23DF-A7DAAEEC5D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1638" y="5997332"/>
            <a:ext cx="9185742" cy="642943"/>
          </a:xfrm>
          <a:prstGeom prst="rect">
            <a:avLst/>
          </a:prstGeom>
        </p:spPr>
      </p:pic>
      <p:sp>
        <p:nvSpPr>
          <p:cNvPr id="6" name="Title 1">
            <a:extLst>
              <a:ext uri="{FF2B5EF4-FFF2-40B4-BE49-F238E27FC236}">
                <a16:creationId xmlns:a16="http://schemas.microsoft.com/office/drawing/2014/main" id="{3BF34763-4091-13C5-21B3-B53932E73001}"/>
              </a:ext>
            </a:extLst>
          </p:cNvPr>
          <p:cNvSpPr>
            <a:spLocks noGrp="1"/>
          </p:cNvSpPr>
          <p:nvPr>
            <p:ph type="title"/>
          </p:nvPr>
        </p:nvSpPr>
        <p:spPr>
          <a:xfrm>
            <a:off x="2446256" y="431123"/>
            <a:ext cx="8229600" cy="1143000"/>
          </a:xfrm>
        </p:spPr>
        <p:txBody>
          <a:bodyPr>
            <a:normAutofit/>
          </a:bodyPr>
          <a:lstStyle/>
          <a:p>
            <a:r>
              <a:rPr lang="en-US" b="1" dirty="0">
                <a:solidFill>
                  <a:srgbClr val="0070C0"/>
                </a:solidFill>
                <a:cs typeface="Calibri Light"/>
              </a:rPr>
              <a:t>Our exhibitors have points today!</a:t>
            </a:r>
            <a:endParaRPr lang="en-GB" b="1" dirty="0">
              <a:solidFill>
                <a:srgbClr val="0070C0"/>
              </a:solidFill>
            </a:endParaRPr>
          </a:p>
        </p:txBody>
      </p:sp>
      <p:sp>
        <p:nvSpPr>
          <p:cNvPr id="7" name="Content Placeholder 2">
            <a:extLst>
              <a:ext uri="{FF2B5EF4-FFF2-40B4-BE49-F238E27FC236}">
                <a16:creationId xmlns:a16="http://schemas.microsoft.com/office/drawing/2014/main" id="{A2633BFB-1112-EA43-F5A4-162613751D9E}"/>
              </a:ext>
            </a:extLst>
          </p:cNvPr>
          <p:cNvSpPr>
            <a:spLocks noGrp="1"/>
          </p:cNvSpPr>
          <p:nvPr>
            <p:ph idx="1"/>
          </p:nvPr>
        </p:nvSpPr>
        <p:spPr>
          <a:xfrm>
            <a:off x="466627" y="1849588"/>
            <a:ext cx="10725248" cy="2255687"/>
          </a:xfrm>
        </p:spPr>
        <p:txBody>
          <a:bodyPr>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70C0"/>
                </a:solidFill>
              </a:rPr>
              <a:t>All exhibitors have 250 points to share with delegates that engage with them and want to find out more about their services.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0070C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70C0"/>
                </a:solidFill>
              </a:rPr>
              <a:t>That’s over 7,000 points up for grabs today.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0070C0"/>
              </a:solidFill>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dirty="0">
                <a:solidFill>
                  <a:srgbClr val="0070C0"/>
                </a:solidFill>
                <a:cs typeface="Calibri"/>
              </a:rPr>
              <a:t>Work those points!</a:t>
            </a:r>
          </a:p>
          <a:p>
            <a:pPr marL="0" indent="0">
              <a:buNone/>
            </a:pPr>
            <a:endParaRPr lang="en-US" dirty="0">
              <a:solidFill>
                <a:srgbClr val="0070C0"/>
              </a:solidFill>
              <a:cs typeface="Calibri"/>
            </a:endParaRPr>
          </a:p>
          <a:p>
            <a:endParaRPr lang="en-US" dirty="0">
              <a:solidFill>
                <a:srgbClr val="0070C0"/>
              </a:solidFill>
              <a:cs typeface="Calibri"/>
            </a:endParaRPr>
          </a:p>
        </p:txBody>
      </p:sp>
    </p:spTree>
    <p:extLst>
      <p:ext uri="{BB962C8B-B14F-4D97-AF65-F5344CB8AC3E}">
        <p14:creationId xmlns:p14="http://schemas.microsoft.com/office/powerpoint/2010/main" val="2999673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1D821938-BA6E-48D8-9EF9-0784F49D31E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5588000"/>
            <a:ext cx="12192000" cy="1270000"/>
          </a:xfrm>
          <a:prstGeom prst="rect">
            <a:avLst/>
          </a:prstGeom>
        </p:spPr>
      </p:pic>
      <p:sp>
        <p:nvSpPr>
          <p:cNvPr id="3" name="Title 1">
            <a:extLst>
              <a:ext uri="{FF2B5EF4-FFF2-40B4-BE49-F238E27FC236}">
                <a16:creationId xmlns:a16="http://schemas.microsoft.com/office/drawing/2014/main" id="{3EF6F826-B9EF-4935-B160-3A03663315A6}"/>
              </a:ext>
            </a:extLst>
          </p:cNvPr>
          <p:cNvSpPr txBox="1">
            <a:spLocks/>
          </p:cNvSpPr>
          <p:nvPr/>
        </p:nvSpPr>
        <p:spPr>
          <a:xfrm>
            <a:off x="457199" y="0"/>
            <a:ext cx="10907805" cy="1143000"/>
          </a:xfrm>
          <a:prstGeom prst="rect">
            <a:avLst/>
          </a:prstGeom>
          <a:noFill/>
          <a:ln>
            <a:noFill/>
          </a:ln>
        </p:spPr>
        <p:txBody>
          <a:bodyPr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lang="en-GB" dirty="0">
              <a:solidFill>
                <a:srgbClr val="0070C0"/>
              </a:solidFill>
            </a:endParaRPr>
          </a:p>
        </p:txBody>
      </p:sp>
      <p:sp>
        <p:nvSpPr>
          <p:cNvPr id="4" name="Content Placeholder 2">
            <a:extLst>
              <a:ext uri="{FF2B5EF4-FFF2-40B4-BE49-F238E27FC236}">
                <a16:creationId xmlns:a16="http://schemas.microsoft.com/office/drawing/2014/main" id="{C750D462-C942-4F15-8235-39E090E4E25D}"/>
              </a:ext>
            </a:extLst>
          </p:cNvPr>
          <p:cNvSpPr txBox="1">
            <a:spLocks/>
          </p:cNvSpPr>
          <p:nvPr/>
        </p:nvSpPr>
        <p:spPr>
          <a:xfrm>
            <a:off x="548837" y="1408344"/>
            <a:ext cx="11643163" cy="4732976"/>
          </a:xfrm>
          <a:prstGeom prst="rect">
            <a:avLst/>
          </a:prstGeom>
          <a:noFill/>
          <a:ln>
            <a:noFill/>
          </a:ln>
        </p:spPr>
        <p:txBody>
          <a:bodyPr wrap="square" lIns="91425" tIns="91425" rIns="91425" bIns="91425" anchor="t" anchorCtr="0">
            <a:noAutofit/>
          </a:bodyPr>
          <a:lstStyle>
            <a:defPPr marR="0" lvl="0" algn="l" rtl="0">
              <a:lnSpc>
                <a:spcPct val="100000"/>
              </a:lnSpc>
              <a:spcBef>
                <a:spcPts val="0"/>
              </a:spcBef>
              <a:spcAft>
                <a:spcPts val="0"/>
              </a:spcAft>
            </a:defPPr>
            <a:lvl1pPr marL="0" marR="0" lvl="0" indent="0" algn="ctr" rtl="0">
              <a:lnSpc>
                <a:spcPct val="100000"/>
              </a:lnSpc>
              <a:spcBef>
                <a:spcPts val="640"/>
              </a:spcBef>
              <a:spcAft>
                <a:spcPts val="0"/>
              </a:spcAft>
              <a:buClr>
                <a:srgbClr val="888888"/>
              </a:buClr>
              <a:buSzPct val="1000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ct val="1000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ct val="1000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9pPr>
          </a:lstStyle>
          <a:p>
            <a:pPr>
              <a:spcBef>
                <a:spcPts val="0"/>
              </a:spcBef>
            </a:pPr>
            <a:endParaRPr lang="en-GB" sz="9600" dirty="0">
              <a:solidFill>
                <a:srgbClr val="0070C0"/>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012FAE04-137A-D545-23DF-A7DAAEEC5D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1638" y="5997332"/>
            <a:ext cx="9185742" cy="642943"/>
          </a:xfrm>
          <a:prstGeom prst="rect">
            <a:avLst/>
          </a:prstGeom>
        </p:spPr>
      </p:pic>
      <p:pic>
        <p:nvPicPr>
          <p:cNvPr id="1026" name="Picture 2" descr="hero">
            <a:extLst>
              <a:ext uri="{FF2B5EF4-FFF2-40B4-BE49-F238E27FC236}">
                <a16:creationId xmlns:a16="http://schemas.microsoft.com/office/drawing/2014/main" id="{C5527242-6EDE-949C-307B-10DB8B38BA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7300" y="309562"/>
            <a:ext cx="9744075" cy="4872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5568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1D821938-BA6E-48D8-9EF9-0784F49D31E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5588000"/>
            <a:ext cx="12192000" cy="1270000"/>
          </a:xfrm>
          <a:prstGeom prst="rect">
            <a:avLst/>
          </a:prstGeom>
        </p:spPr>
      </p:pic>
      <p:sp>
        <p:nvSpPr>
          <p:cNvPr id="3" name="Title 1">
            <a:extLst>
              <a:ext uri="{FF2B5EF4-FFF2-40B4-BE49-F238E27FC236}">
                <a16:creationId xmlns:a16="http://schemas.microsoft.com/office/drawing/2014/main" id="{3EF6F826-B9EF-4935-B160-3A03663315A6}"/>
              </a:ext>
            </a:extLst>
          </p:cNvPr>
          <p:cNvSpPr txBox="1">
            <a:spLocks/>
          </p:cNvSpPr>
          <p:nvPr/>
        </p:nvSpPr>
        <p:spPr>
          <a:xfrm>
            <a:off x="457199" y="0"/>
            <a:ext cx="10907805" cy="1143000"/>
          </a:xfrm>
          <a:prstGeom prst="rect">
            <a:avLst/>
          </a:prstGeom>
          <a:noFill/>
          <a:ln>
            <a:noFill/>
          </a:ln>
        </p:spPr>
        <p:txBody>
          <a:bodyPr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lang="en-GB" dirty="0">
              <a:solidFill>
                <a:srgbClr val="0070C0"/>
              </a:solidFill>
            </a:endParaRPr>
          </a:p>
        </p:txBody>
      </p:sp>
      <p:sp>
        <p:nvSpPr>
          <p:cNvPr id="4" name="Content Placeholder 2">
            <a:extLst>
              <a:ext uri="{FF2B5EF4-FFF2-40B4-BE49-F238E27FC236}">
                <a16:creationId xmlns:a16="http://schemas.microsoft.com/office/drawing/2014/main" id="{C750D462-C942-4F15-8235-39E090E4E25D}"/>
              </a:ext>
            </a:extLst>
          </p:cNvPr>
          <p:cNvSpPr txBox="1">
            <a:spLocks/>
          </p:cNvSpPr>
          <p:nvPr/>
        </p:nvSpPr>
        <p:spPr>
          <a:xfrm>
            <a:off x="548837" y="1408344"/>
            <a:ext cx="11643163" cy="4732976"/>
          </a:xfrm>
          <a:prstGeom prst="rect">
            <a:avLst/>
          </a:prstGeom>
          <a:noFill/>
          <a:ln>
            <a:noFill/>
          </a:ln>
        </p:spPr>
        <p:txBody>
          <a:bodyPr wrap="square" lIns="91425" tIns="91425" rIns="91425" bIns="91425" anchor="t" anchorCtr="0">
            <a:noAutofit/>
          </a:bodyPr>
          <a:lstStyle>
            <a:defPPr marR="0" lvl="0" algn="l" rtl="0">
              <a:lnSpc>
                <a:spcPct val="100000"/>
              </a:lnSpc>
              <a:spcBef>
                <a:spcPts val="0"/>
              </a:spcBef>
              <a:spcAft>
                <a:spcPts val="0"/>
              </a:spcAft>
            </a:defPPr>
            <a:lvl1pPr marL="0" marR="0" lvl="0" indent="0" algn="ctr" rtl="0">
              <a:lnSpc>
                <a:spcPct val="100000"/>
              </a:lnSpc>
              <a:spcBef>
                <a:spcPts val="640"/>
              </a:spcBef>
              <a:spcAft>
                <a:spcPts val="0"/>
              </a:spcAft>
              <a:buClr>
                <a:srgbClr val="888888"/>
              </a:buClr>
              <a:buSzPct val="1000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ct val="1000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ct val="1000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9pPr>
          </a:lstStyle>
          <a:p>
            <a:pPr>
              <a:spcBef>
                <a:spcPts val="0"/>
              </a:spcBef>
            </a:pPr>
            <a:endParaRPr lang="en-GB" sz="9600" dirty="0">
              <a:solidFill>
                <a:srgbClr val="0070C0"/>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012FAE04-137A-D545-23DF-A7DAAEEC5D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1638" y="5997332"/>
            <a:ext cx="9185742" cy="642943"/>
          </a:xfrm>
          <a:prstGeom prst="rect">
            <a:avLst/>
          </a:prstGeom>
        </p:spPr>
      </p:pic>
      <p:sp>
        <p:nvSpPr>
          <p:cNvPr id="18" name="Content Placeholder 2">
            <a:extLst>
              <a:ext uri="{FF2B5EF4-FFF2-40B4-BE49-F238E27FC236}">
                <a16:creationId xmlns:a16="http://schemas.microsoft.com/office/drawing/2014/main" id="{85295CFE-3F7E-2DB2-590F-31C35FACC418}"/>
              </a:ext>
            </a:extLst>
          </p:cNvPr>
          <p:cNvSpPr>
            <a:spLocks noGrp="1"/>
          </p:cNvSpPr>
          <p:nvPr>
            <p:ph idx="1"/>
          </p:nvPr>
        </p:nvSpPr>
        <p:spPr>
          <a:xfrm>
            <a:off x="183896" y="423518"/>
            <a:ext cx="11824208" cy="900261"/>
          </a:xfrm>
        </p:spPr>
        <p:txBody>
          <a:bodyPr>
            <a:normAutofit/>
          </a:bodyPr>
          <a:lstStyle/>
          <a:p>
            <a:pPr marL="0" indent="0" algn="ctr">
              <a:buNone/>
            </a:pPr>
            <a:r>
              <a:rPr lang="en-US" sz="5400" b="1" dirty="0">
                <a:solidFill>
                  <a:srgbClr val="0070C0"/>
                </a:solidFill>
                <a:cs typeface="Calibri Light"/>
              </a:rPr>
              <a:t>ICT Roundtable</a:t>
            </a:r>
            <a:endParaRPr lang="en-GB" sz="5400" b="1" dirty="0">
              <a:solidFill>
                <a:srgbClr val="0070C0"/>
              </a:solidFill>
            </a:endParaRPr>
          </a:p>
        </p:txBody>
      </p:sp>
      <p:sp>
        <p:nvSpPr>
          <p:cNvPr id="19" name="TextBox 18">
            <a:extLst>
              <a:ext uri="{FF2B5EF4-FFF2-40B4-BE49-F238E27FC236}">
                <a16:creationId xmlns:a16="http://schemas.microsoft.com/office/drawing/2014/main" id="{CD0C68C1-7218-4A85-7D61-55DDFF35A211}"/>
              </a:ext>
            </a:extLst>
          </p:cNvPr>
          <p:cNvSpPr txBox="1"/>
          <p:nvPr/>
        </p:nvSpPr>
        <p:spPr>
          <a:xfrm>
            <a:off x="1116281" y="1211399"/>
            <a:ext cx="9749641" cy="4524315"/>
          </a:xfrm>
          <a:prstGeom prst="rect">
            <a:avLst/>
          </a:prstGeom>
          <a:noFill/>
        </p:spPr>
        <p:txBody>
          <a:bodyPr wrap="square" rtlCol="0">
            <a:spAutoFit/>
          </a:bodyPr>
          <a:lstStyle/>
          <a:p>
            <a:r>
              <a:rPr lang="en-GB" sz="3200" dirty="0">
                <a:solidFill>
                  <a:srgbClr val="0070C0"/>
                </a:solidFill>
              </a:rPr>
              <a:t>At our autumn conference we will be doing an ICT roundtable discussion as one of the workshop choices.  </a:t>
            </a:r>
          </a:p>
          <a:p>
            <a:r>
              <a:rPr lang="en-GB" sz="3200" dirty="0">
                <a:solidFill>
                  <a:srgbClr val="0070C0"/>
                </a:solidFill>
              </a:rPr>
              <a:t>This is a great way for you to speak to Atom IT whether you are a customer or not about current issues.</a:t>
            </a:r>
          </a:p>
          <a:p>
            <a:r>
              <a:rPr lang="en-GB" sz="3200" dirty="0">
                <a:solidFill>
                  <a:srgbClr val="0070C0"/>
                </a:solidFill>
              </a:rPr>
              <a:t>This may be cyber security, an Excel masterclass or getting the most out of MS 365.  You tell us!  When you complete the evaluation please let us know what theme you would  value most from this session.</a:t>
            </a:r>
          </a:p>
          <a:p>
            <a:pPr marL="285750" indent="-285750">
              <a:buFont typeface="Arial" panose="020B0604020202020204" pitchFamily="34" charset="0"/>
              <a:buChar char="•"/>
            </a:pPr>
            <a:endParaRPr lang="en-GB" sz="3200" dirty="0">
              <a:solidFill>
                <a:srgbClr val="0070C0"/>
              </a:solidFill>
              <a:highlight>
                <a:srgbClr val="FFFF00"/>
              </a:highlight>
            </a:endParaRPr>
          </a:p>
        </p:txBody>
      </p:sp>
    </p:spTree>
    <p:extLst>
      <p:ext uri="{BB962C8B-B14F-4D97-AF65-F5344CB8AC3E}">
        <p14:creationId xmlns:p14="http://schemas.microsoft.com/office/powerpoint/2010/main" val="40340253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1D821938-BA6E-48D8-9EF9-0784F49D31E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5588000"/>
            <a:ext cx="12192000" cy="1270000"/>
          </a:xfrm>
          <a:prstGeom prst="rect">
            <a:avLst/>
          </a:prstGeom>
        </p:spPr>
      </p:pic>
      <p:sp>
        <p:nvSpPr>
          <p:cNvPr id="3" name="Title 1">
            <a:extLst>
              <a:ext uri="{FF2B5EF4-FFF2-40B4-BE49-F238E27FC236}">
                <a16:creationId xmlns:a16="http://schemas.microsoft.com/office/drawing/2014/main" id="{3EF6F826-B9EF-4935-B160-3A03663315A6}"/>
              </a:ext>
            </a:extLst>
          </p:cNvPr>
          <p:cNvSpPr txBox="1">
            <a:spLocks/>
          </p:cNvSpPr>
          <p:nvPr/>
        </p:nvSpPr>
        <p:spPr>
          <a:xfrm>
            <a:off x="457199" y="0"/>
            <a:ext cx="10907805" cy="1143000"/>
          </a:xfrm>
          <a:prstGeom prst="rect">
            <a:avLst/>
          </a:prstGeom>
          <a:noFill/>
          <a:ln>
            <a:noFill/>
          </a:ln>
        </p:spPr>
        <p:txBody>
          <a:bodyPr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lang="en-GB" dirty="0">
              <a:solidFill>
                <a:srgbClr val="0070C0"/>
              </a:solidFill>
            </a:endParaRPr>
          </a:p>
        </p:txBody>
      </p:sp>
      <p:sp>
        <p:nvSpPr>
          <p:cNvPr id="4" name="Content Placeholder 2">
            <a:extLst>
              <a:ext uri="{FF2B5EF4-FFF2-40B4-BE49-F238E27FC236}">
                <a16:creationId xmlns:a16="http://schemas.microsoft.com/office/drawing/2014/main" id="{C750D462-C942-4F15-8235-39E090E4E25D}"/>
              </a:ext>
            </a:extLst>
          </p:cNvPr>
          <p:cNvSpPr txBox="1">
            <a:spLocks/>
          </p:cNvSpPr>
          <p:nvPr/>
        </p:nvSpPr>
        <p:spPr>
          <a:xfrm>
            <a:off x="548837" y="1408344"/>
            <a:ext cx="11643163" cy="4732976"/>
          </a:xfrm>
          <a:prstGeom prst="rect">
            <a:avLst/>
          </a:prstGeom>
          <a:noFill/>
          <a:ln>
            <a:noFill/>
          </a:ln>
        </p:spPr>
        <p:txBody>
          <a:bodyPr wrap="square" lIns="91425" tIns="91425" rIns="91425" bIns="91425" anchor="t" anchorCtr="0">
            <a:noAutofit/>
          </a:bodyPr>
          <a:lstStyle>
            <a:defPPr marR="0" lvl="0" algn="l" rtl="0">
              <a:lnSpc>
                <a:spcPct val="100000"/>
              </a:lnSpc>
              <a:spcBef>
                <a:spcPts val="0"/>
              </a:spcBef>
              <a:spcAft>
                <a:spcPts val="0"/>
              </a:spcAft>
            </a:defPPr>
            <a:lvl1pPr marL="0" marR="0" lvl="0" indent="0" algn="ctr" rtl="0">
              <a:lnSpc>
                <a:spcPct val="100000"/>
              </a:lnSpc>
              <a:spcBef>
                <a:spcPts val="640"/>
              </a:spcBef>
              <a:spcAft>
                <a:spcPts val="0"/>
              </a:spcAft>
              <a:buClr>
                <a:srgbClr val="888888"/>
              </a:buClr>
              <a:buSzPct val="1000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ct val="1000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ct val="1000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9pPr>
          </a:lstStyle>
          <a:p>
            <a:pPr>
              <a:spcBef>
                <a:spcPts val="0"/>
              </a:spcBef>
            </a:pPr>
            <a:endParaRPr lang="en-GB" sz="9600" dirty="0">
              <a:solidFill>
                <a:srgbClr val="0070C0"/>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012FAE04-137A-D545-23DF-A7DAAEEC5D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1638" y="5997332"/>
            <a:ext cx="9185742" cy="642943"/>
          </a:xfrm>
          <a:prstGeom prst="rect">
            <a:avLst/>
          </a:prstGeom>
        </p:spPr>
      </p:pic>
      <p:sp>
        <p:nvSpPr>
          <p:cNvPr id="6" name="Title 1">
            <a:extLst>
              <a:ext uri="{FF2B5EF4-FFF2-40B4-BE49-F238E27FC236}">
                <a16:creationId xmlns:a16="http://schemas.microsoft.com/office/drawing/2014/main" id="{D1F9806C-2E5F-1C1E-6874-D4B534849CBF}"/>
              </a:ext>
            </a:extLst>
          </p:cNvPr>
          <p:cNvSpPr>
            <a:spLocks noGrp="1"/>
          </p:cNvSpPr>
          <p:nvPr>
            <p:ph type="title"/>
          </p:nvPr>
        </p:nvSpPr>
        <p:spPr>
          <a:xfrm>
            <a:off x="45249" y="148704"/>
            <a:ext cx="12101501" cy="850106"/>
          </a:xfrm>
        </p:spPr>
        <p:txBody>
          <a:bodyPr/>
          <a:lstStyle/>
          <a:p>
            <a:pPr algn="ctr"/>
            <a:r>
              <a:rPr lang="en-US" b="1" dirty="0">
                <a:solidFill>
                  <a:schemeClr val="accent1"/>
                </a:solidFill>
                <a:cs typeface="Calibri Light"/>
              </a:rPr>
              <a:t>Evaluation</a:t>
            </a:r>
            <a:endParaRPr lang="en-GB" b="1" dirty="0">
              <a:solidFill>
                <a:schemeClr val="accent1"/>
              </a:solidFill>
            </a:endParaRPr>
          </a:p>
        </p:txBody>
      </p:sp>
      <p:sp>
        <p:nvSpPr>
          <p:cNvPr id="7" name="Content Placeholder 2">
            <a:extLst>
              <a:ext uri="{FF2B5EF4-FFF2-40B4-BE49-F238E27FC236}">
                <a16:creationId xmlns:a16="http://schemas.microsoft.com/office/drawing/2014/main" id="{D54EE85E-7F69-FF91-9BC4-05A48B634ADD}"/>
              </a:ext>
            </a:extLst>
          </p:cNvPr>
          <p:cNvSpPr>
            <a:spLocks noGrp="1"/>
          </p:cNvSpPr>
          <p:nvPr>
            <p:ph idx="1"/>
          </p:nvPr>
        </p:nvSpPr>
        <p:spPr>
          <a:xfrm>
            <a:off x="689433" y="1590064"/>
            <a:ext cx="10603877" cy="4525963"/>
          </a:xfrm>
        </p:spPr>
        <p:txBody>
          <a:bodyPr>
            <a:normAutofit/>
          </a:bodyPr>
          <a:lstStyle/>
          <a:p>
            <a:pPr marL="0" indent="0">
              <a:buNone/>
            </a:pPr>
            <a:r>
              <a:rPr lang="en-US" dirty="0">
                <a:solidFill>
                  <a:schemeClr val="accent1"/>
                </a:solidFill>
                <a:cs typeface="Calibri"/>
              </a:rPr>
              <a:t>Complete the conference evaluation at the end of the day </a:t>
            </a:r>
          </a:p>
          <a:p>
            <a:pPr marL="0" indent="0">
              <a:buNone/>
            </a:pPr>
            <a:r>
              <a:rPr lang="en-US" dirty="0">
                <a:solidFill>
                  <a:schemeClr val="accent1"/>
                </a:solidFill>
                <a:cs typeface="Calibri"/>
              </a:rPr>
              <a:t>(link on the app) and you will receive 10 points</a:t>
            </a:r>
          </a:p>
          <a:p>
            <a:pPr marL="0" indent="0">
              <a:buNone/>
            </a:pPr>
            <a:endParaRPr lang="en-US" dirty="0">
              <a:solidFill>
                <a:schemeClr val="accent1"/>
              </a:solidFill>
            </a:endParaRPr>
          </a:p>
          <a:p>
            <a:pPr marL="0" indent="0">
              <a:buNone/>
            </a:pPr>
            <a:r>
              <a:rPr lang="en-US" dirty="0">
                <a:solidFill>
                  <a:schemeClr val="accent1"/>
                </a:solidFill>
              </a:rPr>
              <a:t>We think we are up to date but if you think we owe you points email Emma Cripwell </a:t>
            </a:r>
            <a:r>
              <a:rPr lang="en-US" dirty="0">
                <a:solidFill>
                  <a:schemeClr val="accent1"/>
                </a:solidFill>
                <a:hlinkClick r:id="rId5">
                  <a:extLst>
                    <a:ext uri="{A12FA001-AC4F-418D-AE19-62706E023703}">
                      <ahyp:hlinkClr xmlns:ahyp="http://schemas.microsoft.com/office/drawing/2018/hyperlinkcolor" val="tx"/>
                    </a:ext>
                  </a:extLst>
                </a:hlinkClick>
              </a:rPr>
              <a:t>memberships@able-pro.co.uk</a:t>
            </a:r>
            <a:r>
              <a:rPr lang="en-US" dirty="0">
                <a:solidFill>
                  <a:schemeClr val="accent1"/>
                </a:solidFill>
              </a:rPr>
              <a:t> </a:t>
            </a:r>
            <a:endParaRPr lang="en-US" dirty="0">
              <a:solidFill>
                <a:schemeClr val="accent1"/>
              </a:solidFill>
              <a:cs typeface="Calibri"/>
            </a:endParaRPr>
          </a:p>
          <a:p>
            <a:endParaRPr lang="en-GB" dirty="0">
              <a:solidFill>
                <a:schemeClr val="accent1"/>
              </a:solidFill>
            </a:endParaRPr>
          </a:p>
        </p:txBody>
      </p:sp>
    </p:spTree>
    <p:extLst>
      <p:ext uri="{BB962C8B-B14F-4D97-AF65-F5344CB8AC3E}">
        <p14:creationId xmlns:p14="http://schemas.microsoft.com/office/powerpoint/2010/main" val="5927483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1D821938-BA6E-48D8-9EF9-0784F49D31E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5588000"/>
            <a:ext cx="12192000" cy="1270000"/>
          </a:xfrm>
          <a:prstGeom prst="rect">
            <a:avLst/>
          </a:prstGeom>
        </p:spPr>
      </p:pic>
      <p:sp>
        <p:nvSpPr>
          <p:cNvPr id="3" name="Title 1">
            <a:extLst>
              <a:ext uri="{FF2B5EF4-FFF2-40B4-BE49-F238E27FC236}">
                <a16:creationId xmlns:a16="http://schemas.microsoft.com/office/drawing/2014/main" id="{3EF6F826-B9EF-4935-B160-3A03663315A6}"/>
              </a:ext>
            </a:extLst>
          </p:cNvPr>
          <p:cNvSpPr txBox="1">
            <a:spLocks/>
          </p:cNvSpPr>
          <p:nvPr/>
        </p:nvSpPr>
        <p:spPr>
          <a:xfrm>
            <a:off x="457199" y="0"/>
            <a:ext cx="10907805" cy="1143000"/>
          </a:xfrm>
          <a:prstGeom prst="rect">
            <a:avLst/>
          </a:prstGeom>
          <a:noFill/>
          <a:ln>
            <a:noFill/>
          </a:ln>
        </p:spPr>
        <p:txBody>
          <a:bodyPr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lang="en-GB" dirty="0">
              <a:solidFill>
                <a:srgbClr val="0070C0"/>
              </a:solidFill>
            </a:endParaRPr>
          </a:p>
        </p:txBody>
      </p:sp>
      <p:sp>
        <p:nvSpPr>
          <p:cNvPr id="4" name="Content Placeholder 2">
            <a:extLst>
              <a:ext uri="{FF2B5EF4-FFF2-40B4-BE49-F238E27FC236}">
                <a16:creationId xmlns:a16="http://schemas.microsoft.com/office/drawing/2014/main" id="{C750D462-C942-4F15-8235-39E090E4E25D}"/>
              </a:ext>
            </a:extLst>
          </p:cNvPr>
          <p:cNvSpPr txBox="1">
            <a:spLocks/>
          </p:cNvSpPr>
          <p:nvPr/>
        </p:nvSpPr>
        <p:spPr>
          <a:xfrm>
            <a:off x="548837" y="1408344"/>
            <a:ext cx="11643163" cy="4732976"/>
          </a:xfrm>
          <a:prstGeom prst="rect">
            <a:avLst/>
          </a:prstGeom>
          <a:noFill/>
          <a:ln>
            <a:noFill/>
          </a:ln>
        </p:spPr>
        <p:txBody>
          <a:bodyPr wrap="square" lIns="91425" tIns="91425" rIns="91425" bIns="91425" anchor="t" anchorCtr="0">
            <a:noAutofit/>
          </a:bodyPr>
          <a:lstStyle>
            <a:defPPr marR="0" lvl="0" algn="l" rtl="0">
              <a:lnSpc>
                <a:spcPct val="100000"/>
              </a:lnSpc>
              <a:spcBef>
                <a:spcPts val="0"/>
              </a:spcBef>
              <a:spcAft>
                <a:spcPts val="0"/>
              </a:spcAft>
            </a:defPPr>
            <a:lvl1pPr marL="0" marR="0" lvl="0" indent="0" algn="ctr" rtl="0">
              <a:lnSpc>
                <a:spcPct val="100000"/>
              </a:lnSpc>
              <a:spcBef>
                <a:spcPts val="640"/>
              </a:spcBef>
              <a:spcAft>
                <a:spcPts val="0"/>
              </a:spcAft>
              <a:buClr>
                <a:srgbClr val="888888"/>
              </a:buClr>
              <a:buSzPct val="1000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ct val="1000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ct val="1000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9pPr>
          </a:lstStyle>
          <a:p>
            <a:pPr>
              <a:spcBef>
                <a:spcPts val="0"/>
              </a:spcBef>
            </a:pPr>
            <a:r>
              <a:rPr lang="en-GB" sz="9600" dirty="0">
                <a:solidFill>
                  <a:srgbClr val="0070C0"/>
                </a:solidFill>
                <a:latin typeface="Calibri" panose="020F0502020204030204" pitchFamily="34" charset="0"/>
                <a:cs typeface="Calibri" panose="020F0502020204030204" pitchFamily="34" charset="0"/>
              </a:rPr>
              <a:t>Special thanks to our business partners:</a:t>
            </a:r>
          </a:p>
        </p:txBody>
      </p:sp>
      <p:pic>
        <p:nvPicPr>
          <p:cNvPr id="2" name="Picture 1">
            <a:extLst>
              <a:ext uri="{FF2B5EF4-FFF2-40B4-BE49-F238E27FC236}">
                <a16:creationId xmlns:a16="http://schemas.microsoft.com/office/drawing/2014/main" id="{012FAE04-137A-D545-23DF-A7DAAEEC5D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1638" y="5997332"/>
            <a:ext cx="9185742" cy="642943"/>
          </a:xfrm>
          <a:prstGeom prst="rect">
            <a:avLst/>
          </a:prstGeom>
        </p:spPr>
      </p:pic>
    </p:spTree>
    <p:extLst>
      <p:ext uri="{BB962C8B-B14F-4D97-AF65-F5344CB8AC3E}">
        <p14:creationId xmlns:p14="http://schemas.microsoft.com/office/powerpoint/2010/main" val="42831649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0602087-12d3-4876-8be0-7af9afdcc8e3" xsi:nil="true"/>
    <lcf76f155ced4ddcb4097134ff3c332f xmlns="4fbd2a41-4bde-482e-9ab9-7edea6d2ebe6">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6686C7E493912439F4E10E053C5DCBA" ma:contentTypeVersion="16" ma:contentTypeDescription="Create a new document." ma:contentTypeScope="" ma:versionID="19eae451f6da439d5cea67a9da9cb996">
  <xsd:schema xmlns:xsd="http://www.w3.org/2001/XMLSchema" xmlns:xs="http://www.w3.org/2001/XMLSchema" xmlns:p="http://schemas.microsoft.com/office/2006/metadata/properties" xmlns:ns2="4fbd2a41-4bde-482e-9ab9-7edea6d2ebe6" xmlns:ns3="f0602087-12d3-4876-8be0-7af9afdcc8e3" targetNamespace="http://schemas.microsoft.com/office/2006/metadata/properties" ma:root="true" ma:fieldsID="91fbf77c68c764e11a9baf1612bb3e82" ns2:_="" ns3:_="">
    <xsd:import namespace="4fbd2a41-4bde-482e-9ab9-7edea6d2ebe6"/>
    <xsd:import namespace="f0602087-12d3-4876-8be0-7af9afdcc8e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bd2a41-4bde-482e-9ab9-7edea6d2eb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abd49725-1e10-42c2-9fcb-69b21a91e833"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0602087-12d3-4876-8be0-7af9afdcc8e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a4a6ab7-8bb5-4484-80a3-c0561d2e8bed}" ma:internalName="TaxCatchAll" ma:showField="CatchAllData" ma:web="f0602087-12d3-4876-8be0-7af9afdcc8e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7C25BFB-EC1C-4F82-9C46-09CAFA9EC907}">
  <ds:schemaRefs>
    <ds:schemaRef ds:uri="http://purl.org/dc/elements/1.1/"/>
    <ds:schemaRef ds:uri="http://schemas.microsoft.com/office/2006/documentManagement/types"/>
    <ds:schemaRef ds:uri="http://schemas.microsoft.com/office/2006/metadata/properties"/>
    <ds:schemaRef ds:uri="http://purl.org/dc/dcmitype/"/>
    <ds:schemaRef ds:uri="c5a063a5-e5f9-405e-a125-d44e7d1b95b4"/>
    <ds:schemaRef ds:uri="http://www.w3.org/XML/1998/namespace"/>
    <ds:schemaRef ds:uri="http://schemas.microsoft.com/office/infopath/2007/PartnerControls"/>
    <ds:schemaRef ds:uri="http://schemas.openxmlformats.org/package/2006/metadata/core-properties"/>
    <ds:schemaRef ds:uri="http://purl.org/dc/terms/"/>
    <ds:schemaRef ds:uri="f0602087-12d3-4876-8be0-7af9afdcc8e3"/>
    <ds:schemaRef ds:uri="4fbd2a41-4bde-482e-9ab9-7edea6d2ebe6"/>
  </ds:schemaRefs>
</ds:datastoreItem>
</file>

<file path=customXml/itemProps2.xml><?xml version="1.0" encoding="utf-8"?>
<ds:datastoreItem xmlns:ds="http://schemas.openxmlformats.org/officeDocument/2006/customXml" ds:itemID="{E65BEDE3-5191-4B27-8936-108084E390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bd2a41-4bde-482e-9ab9-7edea6d2ebe6"/>
    <ds:schemaRef ds:uri="f0602087-12d3-4876-8be0-7af9afdcc8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07DA33E-E01B-4163-BDDD-0E74FBF7BA3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36755</TotalTime>
  <Words>778</Words>
  <Application>Microsoft Office PowerPoint</Application>
  <PresentationFormat>Widescreen</PresentationFormat>
  <Paragraphs>89</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PowerPoint Presentation</vt:lpstr>
      <vt:lpstr>Housekeeping</vt:lpstr>
      <vt:lpstr>PowerPoint Presentation</vt:lpstr>
      <vt:lpstr>Today’s panel – Recruitment and Retention of Staff</vt:lpstr>
      <vt:lpstr>PowerPoint Presentation</vt:lpstr>
      <vt:lpstr>PowerPoint Presentation</vt:lpstr>
      <vt:lpstr>Free access to Eastwood Hall Leisure Facilities</vt:lpstr>
      <vt:lpstr>PowerPoint Presentation</vt:lpstr>
      <vt:lpstr>PowerPoint Presentation</vt:lpstr>
      <vt:lpstr>PowerPoint Presentation</vt:lpstr>
      <vt:lpstr>PowerPoint Presentation</vt:lpstr>
      <vt:lpstr>PowerPoint Presentation</vt:lpstr>
      <vt:lpstr>Our exhibitors have points today!</vt:lpstr>
      <vt:lpstr>PowerPoint Presentation</vt:lpstr>
      <vt:lpstr>PowerPoint Presentation</vt:lpstr>
      <vt:lpstr>Evaluation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Lucy Wood</dc:creator>
  <cp:lastModifiedBy>frances rowland</cp:lastModifiedBy>
  <cp:revision>12</cp:revision>
  <dcterms:created xsi:type="dcterms:W3CDTF">2022-03-08T14:37:14Z</dcterms:created>
  <dcterms:modified xsi:type="dcterms:W3CDTF">2023-06-14T06:52:51Z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0x010100F6686C7E493912439F4E10E053C5DCBA</vt:lpwstr>
  </property>
</Properties>
</file>